
<file path=[Content_Types].xml><?xml version="1.0" encoding="utf-8"?>
<Types xmlns="http://schemas.openxmlformats.org/package/2006/content-types">
  <Override PartName="/ppt/slideLayouts/slideLayout105.xml" ContentType="application/vnd.openxmlformats-officedocument.presentationml.slideLayout+xml"/>
  <Override PartName="/ppt/slideLayouts/slideLayout67.xml" ContentType="application/vnd.openxmlformats-officedocument.presentationml.slideLayout+xml"/>
  <Override PartName="/ppt/slideLayouts/slideLayout4.xml" ContentType="application/vnd.openxmlformats-officedocument.presentationml.slideLayout+xml"/>
  <Override PartName="/ppt/slideLayouts/slideLayout77.xml" ContentType="application/vnd.openxmlformats-officedocument.presentationml.slideLayout+xml"/>
  <Override PartName="/ppt/slideLayouts/slideLayout87.xml" ContentType="application/vnd.openxmlformats-officedocument.presentationml.slideLayout+xml"/>
  <Override PartName="/ppt/slides/slide9.xml" ContentType="application/vnd.openxmlformats-officedocument.presentationml.slide+xml"/>
  <Override PartName="/ppt/slideLayouts/slideLayout96.xml" ContentType="application/vnd.openxmlformats-officedocument.presentationml.slideLayout+xml"/>
  <Override PartName="/ppt/notesMasters/notesMaster1.xml" ContentType="application/vnd.openxmlformats-officedocument.presentationml.notesMaster+xml"/>
  <Override PartName="/ppt/tags/tag1.xml" ContentType="application/vnd.openxmlformats-officedocument.presentationml.tags+xml"/>
  <Default Extension="vml" ContentType="application/vnd.openxmlformats-officedocument.vmlDrawing"/>
  <Override PartName="/ppt/tags/tag12.xml" ContentType="application/vnd.openxmlformats-officedocument.presentationml.tags+xml"/>
  <Override PartName="/ppt/theme/theme1.xml" ContentType="application/vnd.openxmlformats-officedocument.theme+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notesSlides/notesSlide2.xml" ContentType="application/vnd.openxmlformats-officedocument.presentationml.notesSlide+xml"/>
  <Override PartName="/ppt/slideLayouts/slideLayout34.xml" ContentType="application/vnd.openxmlformats-officedocument.presentationml.slideLayout+xml"/>
  <Override PartName="/ppt/embeddings/oleObject1.bin" ContentType="application/vnd.openxmlformats-officedocument.oleObject"/>
  <Override PartName="/ppt/slideLayouts/slideLayout43.xml" ContentType="application/vnd.openxmlformats-officedocument.presentationml.slideLayout+xml"/>
  <Override PartName="/ppt/slideLayouts/slideLayout53.xml" ContentType="application/vnd.openxmlformats-officedocument.presentationml.slideLayout+xml"/>
  <Override PartName="/ppt/tags/tag7.xml" ContentType="application/vnd.openxmlformats-officedocument.presentationml.tags+xml"/>
  <Override PartName="/ppt/slideLayouts/slideLayout100.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49.xml" ContentType="application/vnd.openxmlformats-officedocument.presentationml.slideLayout+xml"/>
  <Override PartName="/ppt/slideLayouts/slideLayout82.xml" ContentType="application/vnd.openxmlformats-officedocument.presentationml.slideLayout+xml"/>
  <Override PartName="/ppt/slides/slide4.xml" ContentType="application/vnd.openxmlformats-officedocument.presentationml.slide+xml"/>
  <Override PartName="/ppt/slideLayouts/slideLayout59.xml" ContentType="application/vnd.openxmlformats-officedocument.presentationml.slideLayout+xml"/>
  <Override PartName="/ppt/slideLayouts/slideLayout5.xml" ContentType="application/vnd.openxmlformats-officedocument.presentationml.slideLayout+xml"/>
  <Override PartName="/ppt/slideLayouts/slideLayout91.xml" ContentType="application/vnd.openxmlformats-officedocument.presentationml.slideLayout+xml"/>
  <Override PartName="/ppt/slideLayouts/slideLayout106.xml" ContentType="application/vnd.openxmlformats-officedocument.presentationml.slideLayout+xml"/>
  <Override PartName="/ppt/slideLayouts/slideLayout68.xml" ContentType="application/vnd.openxmlformats-officedocument.presentationml.slideLayout+xml"/>
  <Override PartName="/ppt/slideMasters/slideMaster2.xml" ContentType="application/vnd.openxmlformats-officedocument.presentationml.slideMaster+xml"/>
  <Override PartName="/ppt/slideLayouts/slideLayout78.xml" ContentType="application/vnd.openxmlformats-officedocument.presentationml.slideLayout+xml"/>
  <Override PartName="/ppt/slideLayouts/slideLayout10.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ags/tag2.xml" ContentType="application/vnd.openxmlformats-officedocument.presentationml.tags+xml"/>
  <Override PartName="/ppt/slideLayouts/slideLayout16.xml" ContentType="application/vnd.openxmlformats-officedocument.presentationml.slideLayout+xml"/>
  <Override PartName="/ppt/tags/tag13.xml" ContentType="application/vnd.openxmlformats-officedocument.presentationml.tags+xml"/>
  <Override PartName="/ppt/theme/theme2.xml" ContentType="application/vnd.openxmlformats-officedocument.theme+xml"/>
  <Override PartName="/docProps/custom.xml" ContentType="application/vnd.openxmlformats-officedocument.custom-properties+xml"/>
  <Override PartName="/ppt/slideLayouts/slideLayout25.xml" ContentType="application/vnd.openxmlformats-officedocument.presentationml.slideLayout+xml"/>
  <Override PartName="/ppt/notesSlides/notesSlide3.xml" ContentType="application/vnd.openxmlformats-officedocument.presentationml.notesSlide+xml"/>
  <Default Extension="emf" ContentType="image/x-emf"/>
  <Override PartName="/ppt/slideLayouts/slideLayout35.xml" ContentType="application/vnd.openxmlformats-officedocument.presentationml.slideLayout+xml"/>
  <Override PartName="/ppt/embeddings/oleObject2.bin" ContentType="application/vnd.openxmlformats-officedocument.oleObject"/>
  <Override PartName="/ppt/slideLayouts/slideLayout44.xml" ContentType="application/vnd.openxmlformats-officedocument.presentationml.slideLayout+xml"/>
  <Override PartName="/ppt/slideLayouts/slideLayout54.xml" ContentType="application/vnd.openxmlformats-officedocument.presentationml.slideLayout+xml"/>
  <Override PartName="/ppt/tags/tag8.xml" ContentType="application/vnd.openxmlformats-officedocument.presentationml.tags+xml"/>
  <Override PartName="/ppt/slideLayouts/slideLayout101.xml" ContentType="application/vnd.openxmlformats-officedocument.presentationml.slideLayout+xml"/>
  <Override PartName="/ppt/notesSlides/notesSlide8.xml" ContentType="application/vnd.openxmlformats-officedocument.presentationml.notesSlide+xml"/>
  <Override PartName="/ppt/slideLayouts/slideLayout64.xml" ContentType="application/vnd.openxmlformats-officedocument.presentationml.slideLayout+xml"/>
  <Override PartName="/ppt/slideLayouts/slideLayout73.xml" ContentType="application/vnd.openxmlformats-officedocument.presentationml.slideLayout+xml"/>
  <Default Extension="bin" ContentType="application/vnd.openxmlformats-officedocument.presentationml.printerSettings"/>
  <Override PartName="/ppt/slideLayouts/slideLayout83.xml" ContentType="application/vnd.openxmlformats-officedocument.presentationml.slideLayout+xml"/>
  <Default Extension="xml" ContentType="application/xml"/>
  <Override PartName="/ppt/slides/slide5.xml" ContentType="application/vnd.openxmlformats-officedocument.presentationml.slide+xml"/>
  <Override PartName="/ppt/slideLayouts/slideLayout92.xml" ContentType="application/vnd.openxmlformats-officedocument.presentationml.slideLayout+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tableStyles.xml" ContentType="application/vnd.openxmlformats-officedocument.presentationml.tableStyles+xml"/>
  <Override PartName="/ppt/slideLayouts/slideLayout69.xml" ContentType="application/vnd.openxmlformats-officedocument.presentationml.slideLayout+xml"/>
  <Override PartName="/ppt/slideLayouts/slideLayout107.xml" ContentType="application/vnd.openxmlformats-officedocument.presentationml.slideLayout+xml"/>
  <Default Extension="wdp" ContentType="image/vnd.ms-photo"/>
  <Override PartName="/ppt/slideLayouts/slideLayout79.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app.xml" ContentType="application/vnd.openxmlformats-officedocument.extended-properties+xml"/>
  <Override PartName="/ppt/slideLayouts/slideLayout98.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Override PartName="/ppt/tags/tag3.xml" ContentType="application/vnd.openxmlformats-officedocument.presentationml.tags+xml"/>
  <Override PartName="/ppt/slideLayouts/slideLayout17.xml" ContentType="application/vnd.openxmlformats-officedocument.presentationml.slideLayout+xml"/>
  <Override PartName="/ppt/tags/tag14.xml" ContentType="application/vnd.openxmlformats-officedocument.presentationml.tags+xml"/>
  <Override PartName="/ppt/theme/theme3.xml" ContentType="application/vnd.openxmlformats-officedocument.theme+xml"/>
  <Override PartName="/ppt/slideLayouts/slideLayout26.xml" ContentType="application/vnd.openxmlformats-officedocument.presentationml.slideLayout+xml"/>
  <Override PartName="/ppt/notesSlides/notesSlide4.xml" ContentType="application/vnd.openxmlformats-officedocument.presentationml.notesSlide+xml"/>
  <Override PartName="/ppt/slideLayouts/slideLayout36.xml" ContentType="application/vnd.openxmlformats-officedocument.presentationml.slideLayout+xml"/>
  <Override PartName="/ppt/embeddings/oleObject3.bin" ContentType="application/vnd.openxmlformats-officedocument.oleObject"/>
  <Override PartName="/ppt/slideLayouts/slideLayout45.xml" ContentType="application/vnd.openxmlformats-officedocument.presentationml.slideLayout+xml"/>
  <Override PartName="/ppt/slideLayouts/slideLayout55.xml" ContentType="application/vnd.openxmlformats-officedocument.presentationml.slideLayout+xml"/>
  <Override PartName="/ppt/slideLayouts/slideLayout1.xml" ContentType="application/vnd.openxmlformats-officedocument.presentationml.slideLayout+xml"/>
  <Override PartName="/ppt/tags/tag9.xml" ContentType="application/vnd.openxmlformats-officedocument.presentationml.tags+xml"/>
  <Override PartName="/ppt/slideLayouts/slideLayout102.xml" ContentType="application/vnd.openxmlformats-officedocument.presentationml.slideLayout+xml"/>
  <Override PartName="/ppt/notesSlides/notesSlide9.xml" ContentType="application/vnd.openxmlformats-officedocument.presentationml.notesSlide+xml"/>
  <Override PartName="/ppt/slideLayouts/slideLayout74.xml" ContentType="application/vnd.openxmlformats-officedocument.presentationml.slideLayout+xml"/>
  <Override PartName="/customXml/itemProps1.xml" ContentType="application/vnd.openxmlformats-officedocument.customXmlProperties+xml"/>
  <Override PartName="/ppt/slideLayouts/slideLayout84.xml" ContentType="application/vnd.openxmlformats-officedocument.presentationml.slideLayout+xml"/>
  <Default Extension="png" ContentType="image/png"/>
  <Override PartName="/ppt/slideLayouts/slideLayout93.xml" ContentType="application/vnd.openxmlformats-officedocument.presentationml.slideLayout+xml"/>
  <Override PartName="/ppt/slides/slide6.xml" ContentType="application/vnd.openxmlformats-officedocument.presentationml.slide+xml"/>
  <Override PartName="/ppt/slideLayouts/slideLayout7.xml" ContentType="application/vnd.openxmlformats-officedocument.presentationml.slideLayout+xml"/>
  <Override PartName="/ppt/slideMasters/slideMaster4.xml" ContentType="application/vnd.openxmlformats-officedocument.presentationml.slideMaster+xml"/>
  <Override PartName="/ppt/slideLayouts/slideLayout108.xml" ContentType="application/vnd.openxmlformats-officedocument.presentationml.slideLayout+xml"/>
  <Override PartName="/ppt/slideLayouts/slideLayout12.xml" ContentType="application/vnd.openxmlformats-officedocument.presentationml.slideLayout+xml"/>
  <Override PartName="/ppt/slideLayouts/slideLayout89.xml" ContentType="application/vnd.openxmlformats-officedocument.presentationml.slideLayout+xml"/>
  <Override PartName="/ppt/slideLayouts/slideLayout21.xml" ContentType="application/vnd.openxmlformats-officedocument.presentationml.slideLayout+xml"/>
  <Override PartName="/ppt/slideLayouts/slideLayout99.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50.xml" ContentType="application/vnd.openxmlformats-officedocument.presentationml.slideLayout+xml"/>
  <Override PartName="/ppt/slideLayouts/slideLayout18.xml" ContentType="application/vnd.openxmlformats-officedocument.presentationml.slideLayout+xml"/>
  <Override PartName="/ppt/tags/tag4.xml" ContentType="application/vnd.openxmlformats-officedocument.presentationml.tags+xml"/>
  <Override PartName="/ppt/theme/theme4.xml" ContentType="application/vnd.openxmlformats-officedocument.theme+xml"/>
  <Override PartName="/ppt/tags/tag15.xml" ContentType="application/vnd.openxmlformats-officedocument.presentationml.tags+xml"/>
  <Override PartName="/ppt/slideLayouts/slideLayout60.xml" ContentType="application/vnd.openxmlformats-officedocument.presentationml.slideLayout+xml"/>
  <Override PartName="/ppt/slideLayouts/slideLayout27.xml" ContentType="application/vnd.openxmlformats-officedocument.presentationml.slideLayout+xml"/>
  <Override PartName="/ppt/notesSlides/notesSlide5.xml" ContentType="application/vnd.openxmlformats-officedocument.presentationml.notesSlide+xml"/>
  <Override PartName="/ppt/slides/slide10.xml" ContentType="application/vnd.openxmlformats-officedocument.presentationml.slide+xml"/>
  <Override PartName="/ppt/slideLayouts/slideLayout37.xml" ContentType="application/vnd.openxmlformats-officedocument.presentationml.slideLayout+xml"/>
  <Override PartName="/ppt/embeddings/oleObject4.bin" ContentType="application/vnd.openxmlformats-officedocument.oleObject"/>
  <Override PartName="/ppt/slideLayouts/slideLayout46.xml" ContentType="application/vnd.openxmlformats-officedocument.presentationml.slideLayout+xml"/>
  <Override PartName="/ppt/slides/slide1.xml" ContentType="application/vnd.openxmlformats-officedocument.presentationml.slide+xml"/>
  <Override PartName="/ppt/slideLayouts/slideLayout56.xml" ContentType="application/vnd.openxmlformats-officedocument.presentationml.slideLayout+xml"/>
  <Override PartName="/ppt/slideLayouts/slideLayout2.xml" ContentType="application/vnd.openxmlformats-officedocument.presentationml.slideLayout+xml"/>
  <Override PartName="/ppt/slideLayouts/slideLayout103.xml" ContentType="application/vnd.openxmlformats-officedocument.presentationml.slideLayout+xml"/>
  <Override PartName="/ppt/slideLayouts/slideLayout65.xml" ContentType="application/vnd.openxmlformats-officedocument.presentationml.slideLayout+xml"/>
  <Override PartName="/ppt/slideLayouts/slideLayout75.xml" ContentType="application/vnd.openxmlformats-officedocument.presentationml.slideLayout+xml"/>
  <Override PartName="/ppt/viewProps.xml" ContentType="application/vnd.openxmlformats-officedocument.presentationml.viewProps+xml"/>
  <Override PartName="/customXml/itemProps2.xml" ContentType="application/vnd.openxmlformats-officedocument.customXmlProperties+xml"/>
  <Default Extension="rels" ContentType="application/vnd.openxmlformats-package.relationships+xml"/>
  <Override PartName="/ppt/slideLayouts/slideLayout85.xml" ContentType="application/vnd.openxmlformats-officedocument.presentationml.slideLayout+xml"/>
  <Override PartName="/ppt/slides/slide7.xml" ContentType="application/vnd.openxmlformats-officedocument.presentationml.slide+xml"/>
  <Override PartName="/ppt/slideLayouts/slideLayout9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tags/tag10.xml" ContentType="application/vnd.openxmlformats-officedocument.presentationml.tags+xml"/>
  <Override PartName="/ppt/presProps.xml" ContentType="application/vnd.openxmlformats-officedocument.presentationml.presProps+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5.xml" ContentType="application/vnd.openxmlformats-officedocument.presentationml.tags+xml"/>
  <Override PartName="/ppt/slideLayouts/slideLayout19.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61.xml" ContentType="application/vnd.openxmlformats-officedocument.presentationml.slideLayout+xml"/>
  <Override PartName="/ppt/notesSlides/notesSlide6.xml" ContentType="application/vnd.openxmlformats-officedocument.presentationml.notesSlide+xml"/>
  <Override PartName="/ppt/slideLayouts/slideLayout70.xml" ContentType="application/vnd.openxmlformats-officedocument.presentationml.slideLayout+xml"/>
  <Override PartName="/ppt/slideLayouts/slideLayout38.xml" ContentType="application/vnd.openxmlformats-officedocument.presentationml.slideLayout+xml"/>
  <Override PartName="/ppt/embeddings/oleObject5.bin" ContentType="application/vnd.openxmlformats-officedocument.oleObject"/>
  <Override PartName="/ppt/slideLayouts/slideLayout47.xml" ContentType="application/vnd.openxmlformats-officedocument.presentationml.slideLayout+xml"/>
  <Override PartName="/ppt/slideLayouts/slideLayout80.xml" ContentType="application/vnd.openxmlformats-officedocument.presentationml.slideLayout+xml"/>
  <Override PartName="/ppt/slides/slide2.xml" ContentType="application/vnd.openxmlformats-officedocument.presentationml.slide+xml"/>
  <Override PartName="/ppt/slideLayouts/slideLayout57.xml" ContentType="application/vnd.openxmlformats-officedocument.presentationml.slideLayout+xml"/>
  <Override PartName="/ppt/slideLayouts/slideLayout3.xml" ContentType="application/vnd.openxmlformats-officedocument.presentationml.slideLayout+xml"/>
  <Override PartName="/ppt/slideLayouts/slideLayout104.xml" ContentType="application/vnd.openxmlformats-officedocument.presentationml.slideLayout+xml"/>
  <Override PartName="/ppt/slideLayouts/slideLayout66.xml" ContentType="application/vnd.openxmlformats-officedocument.presentationml.slideLayout+xml"/>
  <Override PartName="/ppt/slideLayouts/slideLayout76.xml" ContentType="application/vnd.openxmlformats-officedocument.presentationml.slideLayout+xml"/>
  <Override PartName="/customXml/itemProps3.xml" ContentType="application/vnd.openxmlformats-officedocument.customXmlProperties+xml"/>
  <Override PartName="/ppt/slideLayouts/slideLayout86.xml" ContentType="application/vnd.openxmlformats-officedocument.presentationml.slideLayout+xml"/>
  <Override PartName="/ppt/slides/slide8.xml" ContentType="application/vnd.openxmlformats-officedocument.presentationml.slide+xml"/>
  <Override PartName="/ppt/slideLayouts/slideLayout9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tags/tag11.xml" ContentType="application/vnd.openxmlformats-officedocument.presentationml.tags+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2.xml" ContentType="application/vnd.openxmlformats-officedocument.presentationml.slideLayout+xml"/>
  <Override PartName="/ppt/tags/tag6.xml" ContentType="application/vnd.openxmlformats-officedocument.presentationml.tags+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notesSlides/notesSlide7.xml" ContentType="application/vnd.openxmlformats-officedocument.presentationml.notesSlide+xml"/>
  <Override PartName="/ppt/slideLayouts/slideLayout71.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81.xml" ContentType="application/vnd.openxmlformats-officedocument.presentationml.slideLayout+xml"/>
  <Override PartName="/ppt/slides/slide3.xml" ContentType="application/vnd.openxmlformats-officedocument.presentationml.slide+xml"/>
  <Override PartName="/ppt/slideLayouts/slideLayout90.xml" ContentType="application/vnd.openxmlformats-officedocument.presentationml.slideLayout+xml"/>
  <Override PartName="/ppt/slideLayouts/slideLayout58.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4"/>
    <p:sldMasterId id="2147483705" r:id="rId5"/>
    <p:sldMasterId id="2147483720" r:id="rId6"/>
    <p:sldMasterId id="2147483733" r:id="rId7"/>
  </p:sldMasterIdLst>
  <p:notesMasterIdLst>
    <p:notesMasterId r:id="rId18"/>
  </p:notesMasterIdLst>
  <p:sldIdLst>
    <p:sldId id="272" r:id="rId8"/>
    <p:sldId id="286" r:id="rId9"/>
    <p:sldId id="290" r:id="rId10"/>
    <p:sldId id="285" r:id="rId11"/>
    <p:sldId id="278" r:id="rId12"/>
    <p:sldId id="279" r:id="rId13"/>
    <p:sldId id="280" r:id="rId14"/>
    <p:sldId id="281" r:id="rId15"/>
    <p:sldId id="283"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2626"/>
    <a:srgbClr val="14BCF7"/>
    <a:srgbClr val="8BB8FA"/>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20012" autoAdjust="0"/>
    <p:restoredTop sz="77652" autoAdjust="0"/>
  </p:normalViewPr>
  <p:slideViewPr>
    <p:cSldViewPr snapToGrid="0">
      <p:cViewPr varScale="1">
        <p:scale>
          <a:sx n="96" d="100"/>
          <a:sy n="96" d="100"/>
        </p:scale>
        <p:origin x="-104" y="-648"/>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0EAEA-7EB1-406A-9EC8-154CB89A0DA8}" type="datetimeFigureOut">
              <a:rPr lang="en-US" smtClean="0"/>
              <a:pPr/>
              <a:t>2/28/13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04237-8EC8-489E-B855-C15325CF336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0461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a:t>
            </a:r>
            <a:r>
              <a:rPr lang="en-US" baseline="0" dirty="0" smtClean="0"/>
              <a:t> from Camp Muir looking to Mount Adams, Mount Rainier National Park, Washington 2011, © matt </a:t>
            </a:r>
            <a:r>
              <a:rPr lang="en-US" baseline="0" dirty="0" err="1" smtClean="0"/>
              <a:t>winkler</a:t>
            </a:r>
            <a:endParaRPr lang="en-US" dirty="0"/>
          </a:p>
        </p:txBody>
      </p:sp>
      <p:sp>
        <p:nvSpPr>
          <p:cNvPr id="4" name="Slide Number Placeholder 3"/>
          <p:cNvSpPr>
            <a:spLocks noGrp="1"/>
          </p:cNvSpPr>
          <p:nvPr>
            <p:ph type="sldNum" sz="quarter" idx="10"/>
          </p:nvPr>
        </p:nvSpPr>
        <p:spPr/>
        <p:txBody>
          <a:bodyPr/>
          <a:lstStyle/>
          <a:p>
            <a:fld id="{4A5CB9C2-F503-4D59-A491-50549CA66D6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027079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042228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DD65AC4-17B0-4E19-8496-B264E70A18D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703134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Innovate across the stack</a:t>
            </a:r>
            <a:endParaRPr lang="en-US" dirty="0"/>
          </a:p>
        </p:txBody>
      </p:sp>
      <p:sp>
        <p:nvSpPr>
          <p:cNvPr id="4" name="Slide Number Placeholder 3"/>
          <p:cNvSpPr>
            <a:spLocks noGrp="1"/>
          </p:cNvSpPr>
          <p:nvPr>
            <p:ph type="sldNum" sz="quarter" idx="10"/>
          </p:nvPr>
        </p:nvSpPr>
        <p:spPr/>
        <p:txBody>
          <a:bodyPr/>
          <a:lstStyle/>
          <a:p>
            <a:fld id="{DE604237-8EC8-489E-B855-C15325CF3369}"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8722052"/>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298930"/>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687884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5934299"/>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5609310"/>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3415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tags" Target="../tags/tag15.xml"/><Relationship Id="rId5" Type="http://schemas.openxmlformats.org/officeDocument/2006/relationships/slideMaster" Target="../slideMasters/slideMaster4.xml"/><Relationship Id="rId6" Type="http://schemas.openxmlformats.org/officeDocument/2006/relationships/oleObject" Target="../embeddings/oleObject5.bin"/><Relationship Id="rId7" Type="http://schemas.openxmlformats.org/officeDocument/2006/relationships/image" Target="../media/image3.png"/><Relationship Id="rId1" Type="http://schemas.openxmlformats.org/officeDocument/2006/relationships/vmlDrawing" Target="../drawings/vmlDrawing5.vml"/><Relationship Id="rId2" Type="http://schemas.openxmlformats.org/officeDocument/2006/relationships/tags" Target="../tags/tag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2.xml"/><Relationship Id="rId4" Type="http://schemas.openxmlformats.org/officeDocument/2006/relationships/tags" Target="../tags/tag3.xml"/><Relationship Id="rId5" Type="http://schemas.openxmlformats.org/officeDocument/2006/relationships/slideMaster" Target="../slideMasters/slideMaster1.xml"/><Relationship Id="rId6" Type="http://schemas.openxmlformats.org/officeDocument/2006/relationships/oleObject" Target="../embeddings/oleObject1.bin"/><Relationship Id="rId7"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tags" Target="../tags/tag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5.xml"/><Relationship Id="rId4" Type="http://schemas.openxmlformats.org/officeDocument/2006/relationships/tags" Target="../tags/tag6.xml"/><Relationship Id="rId5" Type="http://schemas.openxmlformats.org/officeDocument/2006/relationships/slideMaster" Target="../slideMasters/slideMaster1.xml"/><Relationship Id="rId6" Type="http://schemas.openxmlformats.org/officeDocument/2006/relationships/oleObject" Target="../embeddings/oleObject2.bin"/><Relationship Id="rId7"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tags" Target="../tags/tag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3.png"/><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slideMaster" Target="../slideMasters/slideMaster4.xml"/><Relationship Id="rId6" Type="http://schemas.openxmlformats.org/officeDocument/2006/relationships/oleObject" Target="../embeddings/oleObject3.bin"/><Relationship Id="rId7" Type="http://schemas.openxmlformats.org/officeDocument/2006/relationships/image" Target="../media/image3.png"/><Relationship Id="rId1" Type="http://schemas.openxmlformats.org/officeDocument/2006/relationships/vmlDrawing" Target="../drawings/vmlDrawing3.vml"/><Relationship Id="rId2" Type="http://schemas.openxmlformats.org/officeDocument/2006/relationships/tags" Target="../tags/tag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tags" Target="../tags/tag12.xml"/><Relationship Id="rId5" Type="http://schemas.openxmlformats.org/officeDocument/2006/relationships/slideMaster" Target="../slideMasters/slideMaster4.xml"/><Relationship Id="rId6" Type="http://schemas.openxmlformats.org/officeDocument/2006/relationships/oleObject" Target="../embeddings/oleObject4.bin"/><Relationship Id="rId7" Type="http://schemas.openxmlformats.org/officeDocument/2006/relationships/image" Target="../media/image3.png"/><Relationship Id="rId1" Type="http://schemas.openxmlformats.org/officeDocument/2006/relationships/vmlDrawing" Target="../drawings/vmlDrawing4.vml"/><Relationship Id="rId2" Type="http://schemas.openxmlformats.org/officeDocument/2006/relationships/tags" Target="../tags/tag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78949" y="2109542"/>
            <a:ext cx="10240454" cy="997196"/>
          </a:xfrm>
        </p:spPr>
        <p:txBody>
          <a:bodyPr anchor="b" anchorCtr="0"/>
          <a:lstStyle>
            <a:lvl1pPr algn="l" defTabSz="914363" rtl="0" eaLnBrk="1" latinLnBrk="0" hangingPunct="1">
              <a:lnSpc>
                <a:spcPct val="90000"/>
              </a:lnSpc>
              <a:spcBef>
                <a:spcPct val="0"/>
              </a:spcBef>
              <a:buNone/>
              <a:defRPr lang="en-US" sz="7200" b="0" kern="1200" cap="none" spc="-150" baseline="0" dirty="0">
                <a:ln w="3175">
                  <a:noFill/>
                </a:ln>
                <a:gradFill>
                  <a:gsLst>
                    <a:gs pos="1250">
                      <a:schemeClr val="tx1"/>
                    </a:gs>
                    <a:gs pos="100000">
                      <a:schemeClr val="tx1"/>
                    </a:gs>
                  </a:gsLst>
                  <a:lin ang="5400000" scaled="0"/>
                </a:gradFill>
                <a:effectLst/>
                <a:latin typeface="+mj-lt"/>
                <a:ea typeface="+mn-ea"/>
                <a:cs typeface="Arial" charset="0"/>
              </a:defRPr>
            </a:lvl1pPr>
          </a:lstStyle>
          <a:p>
            <a:r>
              <a:rPr lang="en-US" dirty="0" smtClean="0"/>
              <a:t>Click to edit title style</a:t>
            </a:r>
            <a:endParaRPr lang="en-US" dirty="0"/>
          </a:p>
        </p:txBody>
      </p:sp>
      <p:sp>
        <p:nvSpPr>
          <p:cNvPr id="9"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328991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3" name="Rectangle 2"/>
          <p:cNvSpPr/>
          <p:nvPr userDrawn="1"/>
        </p:nvSpPr>
        <p:spPr bwMode="hidden">
          <a:xfrm>
            <a:off x="1"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3" y="1447801"/>
            <a:ext cx="11155093"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512980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3565371"/>
      </p:ext>
    </p:extLst>
  </p:cSld>
  <p:clrMapOvr>
    <a:overrideClrMapping bg1="dk1" tx1="lt1" bg2="dk2" tx2="lt2" accent1="accent1" accent2="accent2" accent3="accent3" accent4="accent4" accent5="accent5" accent6="accent6" hlink="hlink" folHlink="folHlink"/>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wipe dir="r"/>
      </p:transition>
    </mc:Choice>
    <mc:Fallback>
      <p:transition spd="med">
        <p:wipe dir="r"/>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Blank - Accent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7927005"/>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78949" y="2109542"/>
            <a:ext cx="10240454" cy="997196"/>
          </a:xfrm>
        </p:spPr>
        <p:txBody>
          <a:bodyPr anchor="b" anchorCtr="0"/>
          <a:lstStyle>
            <a:lvl1pPr algn="l" defTabSz="914363" rtl="0" eaLnBrk="1" latinLnBrk="0" hangingPunct="1">
              <a:lnSpc>
                <a:spcPct val="90000"/>
              </a:lnSpc>
              <a:spcBef>
                <a:spcPct val="0"/>
              </a:spcBef>
              <a:buNone/>
              <a:defRPr lang="en-US" sz="7200" b="0" kern="1200" cap="none" spc="-150" baseline="0" dirty="0">
                <a:ln w="3175">
                  <a:noFill/>
                </a:ln>
                <a:gradFill>
                  <a:gsLst>
                    <a:gs pos="1250">
                      <a:schemeClr val="tx1"/>
                    </a:gs>
                    <a:gs pos="100000">
                      <a:schemeClr val="tx1"/>
                    </a:gs>
                  </a:gsLst>
                  <a:lin ang="5400000" scaled="0"/>
                </a:gradFill>
                <a:effectLst/>
                <a:latin typeface="+mj-lt"/>
                <a:ea typeface="+mn-ea"/>
                <a:cs typeface="Arial" charset="0"/>
              </a:defRPr>
            </a:lvl1pPr>
          </a:lstStyle>
          <a:p>
            <a:r>
              <a:rPr lang="en-US" dirty="0" smtClean="0"/>
              <a:t>Click to edit title style</a:t>
            </a:r>
            <a:endParaRPr lang="en-US" dirty="0"/>
          </a:p>
        </p:txBody>
      </p:sp>
      <p:sp>
        <p:nvSpPr>
          <p:cNvPr id="9"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428208"/>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6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p:oleObj spid="_x0000_s6170" name="think-cell Slide" r:id="rId6" imgW="6350000" imgH="6350000" progId="">
              <p:embed/>
            </p:oleObj>
          </a:graphicData>
        </a:graphic>
      </p:graphicFrame>
      <p:sp>
        <p:nvSpPr>
          <p:cNvPr id="2" name="Title 1"/>
          <p:cNvSpPr>
            <a:spLocks noGrp="1"/>
          </p:cNvSpPr>
          <p:nvPr>
            <p:ph type="title"/>
            <p:custDataLst>
              <p:tags r:id="rId3"/>
            </p:custDataLst>
          </p:nvPr>
        </p:nvSpPr>
        <p:spPr/>
        <p:txBody>
          <a:bodyPr/>
          <a:lstStyle/>
          <a:p>
            <a:r>
              <a:rPr lang="en-US" smtClean="0"/>
              <a:t>Click to edit Master title style</a:t>
            </a:r>
            <a:endParaRPr lang="en-US"/>
          </a:p>
        </p:txBody>
      </p:sp>
      <p:pic>
        <p:nvPicPr>
          <p:cNvPr id="3" name="Picture 2" descr="WinAzure_rgb_Wht_S.png"/>
          <p:cNvPicPr>
            <a:picLocks noChangeAspect="1"/>
          </p:cNvPicPr>
          <p:nvPr userDrawn="1">
            <p:custDataLst>
              <p:tags r:id="rId4"/>
            </p:custDataLst>
          </p:nvPr>
        </p:nvPicPr>
        <p:blipFill>
          <a:blip r:embed="rId7" cstate="print">
            <a:duotone>
              <a:prstClr val="black"/>
              <a:schemeClr val="accent6">
                <a:tint val="45000"/>
                <a:satMod val="400000"/>
              </a:schemeClr>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8901" y="6297934"/>
            <a:ext cx="1703189" cy="40865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5747604"/>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6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7728212" y="6503244"/>
            <a:ext cx="3860800" cy="365125"/>
          </a:xfrm>
          <a:prstGeom prst="rect">
            <a:avLst/>
          </a:prstGeom>
        </p:spPr>
        <p:txBody>
          <a:bodyPr lIns="91416" tIns="0" rIns="91416" bIns="45708" anchor="ctr"/>
          <a:lstStyle>
            <a:lvl1pPr algn="r">
              <a:defRPr sz="1467">
                <a:solidFill>
                  <a:schemeClr val="bg1"/>
                </a:solidFill>
                <a:latin typeface="+mn-lt"/>
              </a:defRPr>
            </a:lvl1pPr>
          </a:lstStyle>
          <a:p>
            <a:pPr defTabSz="1218900"/>
            <a:endParaRPr lang="en-US" dirty="0" smtClean="0">
              <a:solidFill>
                <a:prstClr val="white"/>
              </a:solidFil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985125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wipe dir="r"/>
      </p:transition>
    </mc:Choice>
    <mc:Fallback>
      <p:transition spd="med">
        <p:wipe dir="r"/>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8648227"/>
      </p:ext>
    </p:extLst>
  </p:cSld>
  <p:clrMapOvr>
    <a:overrideClrMapping bg1="dk1" tx1="lt1" bg2="dk2" tx2="lt2" accent1="accent1" accent2="accent2" accent3="accent3" accent4="accent4" accent5="accent5" accent6="accent6" hlink="hlink" folHlink="folHlink"/>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wipe dir="r"/>
      </p:transition>
    </mc:Choice>
    <mc:Fallback>
      <p:transition spd="med">
        <p:wipe dir="r"/>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Blank - Accent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0617325"/>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Slide 8">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0" y="0"/>
            <a:ext cx="12192001" cy="6873536"/>
          </a:xfrm>
          <a:prstGeom prst="rect">
            <a:avLst/>
          </a:prstGeom>
        </p:spPr>
      </p:pic>
      <p:sp>
        <p:nvSpPr>
          <p:cNvPr id="18" name="Rectangle 17"/>
          <p:cNvSpPr/>
          <p:nvPr userDrawn="1"/>
        </p:nvSpPr>
        <p:spPr bwMode="gray">
          <a:xfrm>
            <a:off x="269239" y="2084172"/>
            <a:ext cx="7171399" cy="2689656"/>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83" y="2084172"/>
            <a:ext cx="7172955" cy="2689656"/>
          </a:xfrm>
          <a:noFill/>
        </p:spPr>
        <p:txBody>
          <a:bodyPr vert="horz" wrap="square" lIns="146304" tIns="91440" rIns="146304" bIns="91440" rtlCol="0" anchor="t" anchorCtr="0">
            <a:noAutofit/>
          </a:bodyPr>
          <a:lstStyle>
            <a:lvl1pPr>
              <a:defRPr lang="en-US" sz="5882" spc="-98" baseline="0" dirty="0">
                <a:gradFill>
                  <a:gsLst>
                    <a:gs pos="5833">
                      <a:srgbClr val="FFFFFF"/>
                    </a:gs>
                    <a:gs pos="99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69239" y="4773827"/>
            <a:ext cx="5380106" cy="1793104"/>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gray">
          <a:xfrm>
            <a:off x="449322" y="6028972"/>
            <a:ext cx="1522404" cy="32616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752393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74789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49859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1C54CD-EFB2-41D5-909E-D5B3204C1091}" type="datetimeFigureOut">
              <a:rPr lang="en-US" smtClean="0"/>
              <a:pPr/>
              <a:t>2/28/13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1932C8D-E9A7-4984-8EC6-F10E8431B85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738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0"/>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8438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_Gree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193800" y="2124457"/>
            <a:ext cx="10240454" cy="997196"/>
          </a:xfrm>
        </p:spPr>
        <p:txBody>
          <a:bodyPr anchor="b" anchorCtr="0"/>
          <a:lstStyle>
            <a:lvl1pPr algn="l" defTabSz="914363" rtl="0" eaLnBrk="1" latinLnBrk="0" hangingPunct="1">
              <a:lnSpc>
                <a:spcPct val="90000"/>
              </a:lnSpc>
              <a:spcBef>
                <a:spcPct val="0"/>
              </a:spcBef>
              <a:buNone/>
              <a:defRPr lang="en-US" sz="7200" b="0" kern="1200" cap="none" spc="-150" baseline="0" dirty="0">
                <a:ln w="3175">
                  <a:noFill/>
                </a:ln>
                <a:gradFill>
                  <a:gsLst>
                    <a:gs pos="1250">
                      <a:schemeClr val="tx1"/>
                    </a:gs>
                    <a:gs pos="100000">
                      <a:schemeClr val="tx1"/>
                    </a:gs>
                  </a:gsLst>
                  <a:lin ang="5400000" scaled="0"/>
                </a:gradFill>
                <a:effectLst/>
                <a:latin typeface="+mj-lt"/>
                <a:ea typeface="+mn-ea"/>
                <a:cs typeface="Arial" charset="0"/>
              </a:defRPr>
            </a:lvl1pPr>
          </a:lstStyle>
          <a:p>
            <a:r>
              <a:rPr lang="en-US" dirty="0" smtClean="0"/>
              <a:t>Click to edit title slide</a:t>
            </a:r>
            <a:endParaRPr lang="en-US" dirty="0"/>
          </a:p>
        </p:txBody>
      </p:sp>
      <p:sp>
        <p:nvSpPr>
          <p:cNvPr id="20" name="Rectangle 19"/>
          <p:cNvSpPr/>
          <p:nvPr userDrawn="1"/>
        </p:nvSpPr>
        <p:spPr bwMode="auto">
          <a:xfrm>
            <a:off x="1334449" y="4757850"/>
            <a:ext cx="68238" cy="1188720"/>
          </a:xfrm>
          <a:prstGeom prst="rect">
            <a:avLst/>
          </a:prstGeom>
          <a:solidFill>
            <a:srgbClr val="81B400"/>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dirty="0">
              <a:gradFill>
                <a:gsLst>
                  <a:gs pos="0">
                    <a:srgbClr val="FFFFFF"/>
                  </a:gs>
                  <a:gs pos="100000">
                    <a:srgbClr val="FFFFFF"/>
                  </a:gs>
                </a:gsLst>
                <a:lin ang="5400000" scaled="0"/>
              </a:gradFill>
            </a:endParaRPr>
          </a:p>
        </p:txBody>
      </p:sp>
      <p:sp>
        <p:nvSpPr>
          <p:cNvPr id="8" name="Text Placeholder 4"/>
          <p:cNvSpPr>
            <a:spLocks noGrp="1"/>
          </p:cNvSpPr>
          <p:nvPr>
            <p:ph type="body" sz="quarter" idx="12" hasCustomPrompt="1"/>
          </p:nvPr>
        </p:nvSpPr>
        <p:spPr>
          <a:xfrm>
            <a:off x="1528887" y="4743633"/>
            <a:ext cx="10240454" cy="498598"/>
          </a:xfrm>
        </p:spPr>
        <p:txBody>
          <a:bodyPr>
            <a:noAutofit/>
          </a:bodyPr>
          <a:lstStyle>
            <a:lvl1pPr marL="0" indent="0">
              <a:spcBef>
                <a:spcPts val="0"/>
              </a:spcBef>
              <a:buNone/>
              <a:defRPr lang="en-US" sz="4000" kern="1200" spc="0" baseline="0" dirty="0" smtClean="0">
                <a:gradFill>
                  <a:gsLst>
                    <a:gs pos="13333">
                      <a:srgbClr val="FFFFFF"/>
                    </a:gs>
                    <a:gs pos="32000">
                      <a:srgbClr val="FFFFFF"/>
                    </a:gs>
                  </a:gsLst>
                  <a:lin ang="5400000" scaled="0"/>
                </a:gradFill>
                <a:latin typeface="Segoe UI Light"/>
                <a:ea typeface="+mn-ea"/>
                <a:cs typeface="+mn-cs"/>
              </a:defRPr>
            </a:lvl1pPr>
          </a:lstStyle>
          <a:p>
            <a:pPr marL="0" marR="0" lvl="0" indent="0" algn="l" defTabSz="93119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Speaker Name</a:t>
            </a:r>
            <a:endParaRPr lang="en-US" dirty="0"/>
          </a:p>
        </p:txBody>
      </p:sp>
      <p:sp>
        <p:nvSpPr>
          <p:cNvPr id="10" name="Text Placeholder 4"/>
          <p:cNvSpPr>
            <a:spLocks noGrp="1"/>
          </p:cNvSpPr>
          <p:nvPr>
            <p:ph type="body" sz="quarter" idx="13" hasCustomPrompt="1"/>
          </p:nvPr>
        </p:nvSpPr>
        <p:spPr>
          <a:xfrm>
            <a:off x="1528887" y="5352210"/>
            <a:ext cx="10240454" cy="758658"/>
          </a:xfrm>
        </p:spPr>
        <p:txBody>
          <a:bodyPr>
            <a:noAutofit/>
          </a:bodyPr>
          <a:lstStyle>
            <a:lvl1pPr marL="0" marR="0" indent="0" algn="l" defTabSz="931192" rtl="0" eaLnBrk="1" fontAlgn="auto" latinLnBrk="0" hangingPunct="1">
              <a:lnSpc>
                <a:spcPct val="100000"/>
              </a:lnSpc>
              <a:spcBef>
                <a:spcPts val="0"/>
              </a:spcBef>
              <a:spcAft>
                <a:spcPts val="0"/>
              </a:spcAft>
              <a:buClrTx/>
              <a:buSzPct val="90000"/>
              <a:buFont typeface="Arial" pitchFamily="34" charset="0"/>
              <a:buNone/>
              <a:tabLst/>
              <a:defRPr lang="en-US" sz="2400" kern="1200" spc="0" baseline="0" dirty="0">
                <a:gradFill>
                  <a:gsLst>
                    <a:gs pos="13333">
                      <a:srgbClr val="FFFFFF"/>
                    </a:gs>
                    <a:gs pos="32000">
                      <a:srgbClr val="FFFFFF"/>
                    </a:gs>
                  </a:gsLst>
                  <a:lin ang="5400000" scaled="0"/>
                </a:gradFill>
                <a:latin typeface="Segoe UI Light"/>
                <a:ea typeface="+mn-ea"/>
                <a:cs typeface="+mn-cs"/>
              </a:defRPr>
            </a:lvl1pPr>
          </a:lstStyle>
          <a:p>
            <a:pPr marL="0" marR="0" lvl="0" indent="0" algn="l" defTabSz="93119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Speaker title</a:t>
            </a:r>
          </a:p>
          <a:p>
            <a:pPr marL="0" marR="0" lvl="0" indent="0" algn="l" defTabSz="93119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Speaker group/company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838870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_Blu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193800" y="2124457"/>
            <a:ext cx="10240454" cy="997196"/>
          </a:xfrm>
        </p:spPr>
        <p:txBody>
          <a:bodyPr anchor="b" anchorCtr="0"/>
          <a:lstStyle>
            <a:lvl1pPr algn="l" defTabSz="914363" rtl="0" eaLnBrk="1" latinLnBrk="0" hangingPunct="1">
              <a:lnSpc>
                <a:spcPct val="90000"/>
              </a:lnSpc>
              <a:spcBef>
                <a:spcPct val="0"/>
              </a:spcBef>
              <a:buNone/>
              <a:defRPr lang="en-US" sz="7200" b="0" kern="1200" cap="none" spc="-150" baseline="0" dirty="0">
                <a:ln w="3175">
                  <a:noFill/>
                </a:ln>
                <a:gradFill>
                  <a:gsLst>
                    <a:gs pos="1250">
                      <a:schemeClr val="tx1"/>
                    </a:gs>
                    <a:gs pos="100000">
                      <a:schemeClr val="tx1"/>
                    </a:gs>
                  </a:gsLst>
                  <a:lin ang="5400000" scaled="0"/>
                </a:gradFill>
                <a:effectLst/>
                <a:latin typeface="+mj-lt"/>
                <a:ea typeface="+mn-ea"/>
                <a:cs typeface="Arial" charset="0"/>
              </a:defRPr>
            </a:lvl1pPr>
          </a:lstStyle>
          <a:p>
            <a:r>
              <a:rPr lang="en-US" dirty="0" smtClean="0"/>
              <a:t>Click to edit title slide</a:t>
            </a:r>
            <a:endParaRPr lang="en-US" dirty="0"/>
          </a:p>
        </p:txBody>
      </p:sp>
      <p:sp>
        <p:nvSpPr>
          <p:cNvPr id="9" name="Text Placeholder 4"/>
          <p:cNvSpPr>
            <a:spLocks noGrp="1"/>
          </p:cNvSpPr>
          <p:nvPr>
            <p:ph type="body" sz="quarter" idx="12" hasCustomPrompt="1"/>
          </p:nvPr>
        </p:nvSpPr>
        <p:spPr>
          <a:xfrm>
            <a:off x="1528887" y="4743633"/>
            <a:ext cx="10240454" cy="498598"/>
          </a:xfrm>
        </p:spPr>
        <p:txBody>
          <a:bodyPr>
            <a:noAutofit/>
          </a:bodyPr>
          <a:lstStyle>
            <a:lvl1pPr marL="0" indent="0">
              <a:spcBef>
                <a:spcPts val="0"/>
              </a:spcBef>
              <a:buNone/>
              <a:defRPr lang="en-US" sz="4000" kern="1200" spc="0" baseline="0" dirty="0" smtClean="0">
                <a:gradFill>
                  <a:gsLst>
                    <a:gs pos="13333">
                      <a:srgbClr val="FFFFFF"/>
                    </a:gs>
                    <a:gs pos="32000">
                      <a:srgbClr val="FFFFFF"/>
                    </a:gs>
                  </a:gsLst>
                  <a:lin ang="5400000" scaled="0"/>
                </a:gradFill>
                <a:latin typeface="Segoe UI Light"/>
                <a:ea typeface="+mn-ea"/>
                <a:cs typeface="+mn-cs"/>
              </a:defRPr>
            </a:lvl1pPr>
          </a:lstStyle>
          <a:p>
            <a:pPr marL="0" marR="0" lvl="0" indent="0" algn="l" defTabSz="93119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Speaker Name</a:t>
            </a:r>
            <a:endParaRPr lang="en-US" dirty="0"/>
          </a:p>
        </p:txBody>
      </p:sp>
      <p:sp>
        <p:nvSpPr>
          <p:cNvPr id="16" name="Rectangle 15"/>
          <p:cNvSpPr/>
          <p:nvPr userDrawn="1"/>
        </p:nvSpPr>
        <p:spPr bwMode="auto">
          <a:xfrm>
            <a:off x="1334449" y="4757850"/>
            <a:ext cx="68238" cy="1188720"/>
          </a:xfrm>
          <a:prstGeom prst="rect">
            <a:avLst/>
          </a:prstGeom>
          <a:solidFill>
            <a:schemeClr val="accent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kern="0" dirty="0">
              <a:gradFill>
                <a:gsLst>
                  <a:gs pos="0">
                    <a:srgbClr val="FFFFFF"/>
                  </a:gs>
                  <a:gs pos="100000">
                    <a:srgbClr val="FFFFFF"/>
                  </a:gs>
                </a:gsLst>
                <a:lin ang="5400000" scaled="0"/>
              </a:gradFill>
            </a:endParaRPr>
          </a:p>
        </p:txBody>
      </p:sp>
      <p:sp>
        <p:nvSpPr>
          <p:cNvPr id="5" name="Text Placeholder 4"/>
          <p:cNvSpPr>
            <a:spLocks noGrp="1"/>
          </p:cNvSpPr>
          <p:nvPr>
            <p:ph type="body" sz="quarter" idx="13" hasCustomPrompt="1"/>
          </p:nvPr>
        </p:nvSpPr>
        <p:spPr>
          <a:xfrm>
            <a:off x="1528887" y="5352210"/>
            <a:ext cx="10240454" cy="758658"/>
          </a:xfrm>
        </p:spPr>
        <p:txBody>
          <a:bodyPr>
            <a:noAutofit/>
          </a:bodyPr>
          <a:lstStyle>
            <a:lvl1pPr marL="0" marR="0" indent="0" algn="l" defTabSz="931192" rtl="0" eaLnBrk="1" fontAlgn="auto" latinLnBrk="0" hangingPunct="1">
              <a:lnSpc>
                <a:spcPct val="100000"/>
              </a:lnSpc>
              <a:spcBef>
                <a:spcPts val="0"/>
              </a:spcBef>
              <a:spcAft>
                <a:spcPts val="0"/>
              </a:spcAft>
              <a:buClrTx/>
              <a:buSzPct val="90000"/>
              <a:buFont typeface="Arial" pitchFamily="34" charset="0"/>
              <a:buNone/>
              <a:tabLst/>
              <a:defRPr lang="en-US" sz="2400" kern="1200" spc="0" baseline="0" dirty="0">
                <a:gradFill>
                  <a:gsLst>
                    <a:gs pos="13333">
                      <a:srgbClr val="FFFFFF"/>
                    </a:gs>
                    <a:gs pos="32000">
                      <a:srgbClr val="FFFFFF"/>
                    </a:gs>
                  </a:gsLst>
                  <a:lin ang="5400000" scaled="0"/>
                </a:gradFill>
                <a:latin typeface="Segoe UI Light"/>
                <a:ea typeface="+mn-ea"/>
                <a:cs typeface="+mn-cs"/>
              </a:defRPr>
            </a:lvl1pPr>
          </a:lstStyle>
          <a:p>
            <a:pPr marL="0" marR="0" lvl="0" indent="0" algn="l" defTabSz="93119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Speaker title</a:t>
            </a:r>
          </a:p>
          <a:p>
            <a:pPr marL="0" marR="0" lvl="0" indent="0" algn="l" defTabSz="93119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Speaker group/company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764210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emo Slide Gree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140957" y="4413577"/>
            <a:ext cx="9539509" cy="553998"/>
          </a:xfrm>
        </p:spPr>
        <p:txBody>
          <a:bodyPr wrap="square">
            <a:spAutoFit/>
          </a:bodyPr>
          <a:lstStyle>
            <a:lvl1pPr marL="0" indent="0">
              <a:spcBef>
                <a:spcPts val="1200"/>
              </a:spcBef>
              <a:buClr>
                <a:schemeClr val="tx1"/>
              </a:buClr>
              <a:buFont typeface="Wingdings" pitchFamily="2" charset="2"/>
              <a:buNone/>
              <a:defRPr kumimoji="0" lang="en-US" sz="4000" b="0" i="0" u="none" strike="noStrike" kern="1200" cap="none" spc="0" normalizeH="0" baseline="0" dirty="0" smtClean="0">
                <a:ln>
                  <a:noFill/>
                </a:ln>
                <a:gradFill>
                  <a:gsLst>
                    <a:gs pos="13333">
                      <a:srgbClr val="FFFFFF"/>
                    </a:gs>
                    <a:gs pos="32000">
                      <a:srgbClr val="FFFFFF"/>
                    </a:gs>
                  </a:gsLst>
                  <a:lin ang="5400000" scaled="0"/>
                </a:gradFill>
                <a:effectLst/>
                <a:uLnTx/>
                <a:uFillTx/>
                <a:latin typeface="Segoe UI Light"/>
                <a:ea typeface="+mn-ea"/>
                <a:cs typeface="+mn-cs"/>
              </a:defRPr>
            </a:lvl1pPr>
            <a:lvl2pPr marL="292100" indent="0">
              <a:buNone/>
              <a:defRPr sz="2000"/>
            </a:lvl2pPr>
            <a:lvl3pPr marL="520700" indent="0">
              <a:buNone/>
              <a:tabLst/>
              <a:defRPr sz="2000"/>
            </a:lvl3pPr>
            <a:lvl4pPr marL="685800" indent="0">
              <a:buNone/>
              <a:defRPr/>
            </a:lvl4pPr>
            <a:lvl5pPr marL="863600" indent="0">
              <a:buNone/>
              <a:tabLst/>
              <a:defRPr/>
            </a:lvl5pPr>
          </a:lstStyle>
          <a:p>
            <a:pPr marL="0" marR="0" lvl="0" indent="0" algn="l" defTabSz="93119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Demo presenter’s name</a:t>
            </a:r>
          </a:p>
        </p:txBody>
      </p:sp>
      <p:sp>
        <p:nvSpPr>
          <p:cNvPr id="2" name="Title 1"/>
          <p:cNvSpPr>
            <a:spLocks noGrp="1"/>
          </p:cNvSpPr>
          <p:nvPr>
            <p:ph type="title" hasCustomPrompt="1"/>
          </p:nvPr>
        </p:nvSpPr>
        <p:spPr>
          <a:xfrm>
            <a:off x="1847116" y="2254554"/>
            <a:ext cx="10121971" cy="830997"/>
          </a:xfrm>
        </p:spPr>
        <p:txBody>
          <a:bodyPr/>
          <a:lstStyle>
            <a:lvl1pPr>
              <a:defRPr kumimoji="0" lang="en-US" sz="6000" b="0" i="0" u="none" strike="noStrike" kern="1200" cap="none" spc="-150" normalizeH="0" baseline="0" dirty="0">
                <a:ln>
                  <a:noFill/>
                </a:ln>
                <a:solidFill>
                  <a:schemeClr val="accent2"/>
                </a:solidFill>
                <a:effectLst/>
                <a:uLnTx/>
                <a:uFillTx/>
                <a:latin typeface="Segoe UI Light"/>
                <a:ea typeface="+mn-ea"/>
                <a:cs typeface="+mn-cs"/>
              </a:defRPr>
            </a:lvl1pPr>
          </a:lstStyle>
          <a:p>
            <a:pPr marL="0" marR="0" lvl="0" indent="0" algn="l" defTabSz="91276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click to edit demo title</a:t>
            </a:r>
            <a:endParaRPr lang="en-US" dirty="0"/>
          </a:p>
        </p:txBody>
      </p:sp>
      <p:sp>
        <p:nvSpPr>
          <p:cNvPr id="8" name="Rectangle 7"/>
          <p:cNvSpPr/>
          <p:nvPr userDrawn="1"/>
        </p:nvSpPr>
        <p:spPr bwMode="black">
          <a:xfrm>
            <a:off x="1953019" y="4411817"/>
            <a:ext cx="44820" cy="916886"/>
          </a:xfrm>
          <a:prstGeom prst="rect">
            <a:avLst/>
          </a:prstGeom>
          <a:solidFill>
            <a:srgbClr val="81B400"/>
          </a:solidFill>
          <a:ln w="9525" cap="flat" cmpd="sng" algn="ctr">
            <a:noFill/>
            <a:prstDash val="solid"/>
            <a:headEnd type="none" w="med" len="med"/>
            <a:tailEnd type="none" w="med" len="med"/>
          </a:ln>
          <a:effectLst/>
        </p:spPr>
        <p:txBody>
          <a:bodyPr vert="horz" wrap="square" lIns="91421" tIns="45708" rIns="91421" bIns="45708" numCol="1" rtlCol="0" anchor="ctr" anchorCtr="0" compatLnSpc="1">
            <a:prstTxWarp prst="textNoShape">
              <a:avLst/>
            </a:prstTxWarp>
          </a:bodyPr>
          <a:lstStyle/>
          <a:p>
            <a:pPr algn="ctr" defTabSz="913930" fontAlgn="base">
              <a:spcBef>
                <a:spcPct val="0"/>
              </a:spcBef>
              <a:spcAft>
                <a:spcPct val="0"/>
              </a:spcAft>
            </a:pPr>
            <a:endParaRPr lang="en-US" sz="2200" kern="0" dirty="0">
              <a:gradFill>
                <a:gsLst>
                  <a:gs pos="0">
                    <a:srgbClr val="FFFFFF"/>
                  </a:gs>
                  <a:gs pos="100000">
                    <a:srgbClr val="FFFFFF"/>
                  </a:gs>
                </a:gsLst>
                <a:lin ang="5400000" scaled="0"/>
              </a:gradFill>
            </a:endParaRPr>
          </a:p>
        </p:txBody>
      </p:sp>
      <p:sp>
        <p:nvSpPr>
          <p:cNvPr id="5" name="Text Placeholder 4"/>
          <p:cNvSpPr>
            <a:spLocks noGrp="1"/>
          </p:cNvSpPr>
          <p:nvPr>
            <p:ph type="body" sz="quarter" idx="13" hasCustomPrompt="1"/>
          </p:nvPr>
        </p:nvSpPr>
        <p:spPr>
          <a:xfrm>
            <a:off x="2140957" y="4972881"/>
            <a:ext cx="9539509" cy="355822"/>
          </a:xfrm>
        </p:spPr>
        <p:txBody>
          <a:bodyPr>
            <a:noAutofit/>
          </a:bodyPr>
          <a:lstStyle>
            <a:lvl1pPr marL="0" marR="0" indent="0" algn="l" defTabSz="931192" rtl="0" eaLnBrk="1" fontAlgn="auto" latinLnBrk="0" hangingPunct="1">
              <a:lnSpc>
                <a:spcPct val="100000"/>
              </a:lnSpc>
              <a:spcBef>
                <a:spcPts val="0"/>
              </a:spcBef>
              <a:spcAft>
                <a:spcPts val="0"/>
              </a:spcAft>
              <a:buClrTx/>
              <a:buSzPct val="90000"/>
              <a:buFont typeface="Arial" pitchFamily="34" charset="0"/>
              <a:buNone/>
              <a:tabLst/>
              <a:defRPr lang="en-US" sz="2400" kern="1200" spc="0" baseline="0" dirty="0">
                <a:gradFill>
                  <a:gsLst>
                    <a:gs pos="13333">
                      <a:srgbClr val="FFFFFF"/>
                    </a:gs>
                    <a:gs pos="32000">
                      <a:srgbClr val="FFFFFF"/>
                    </a:gs>
                  </a:gsLst>
                  <a:lin ang="5400000" scaled="0"/>
                </a:gradFill>
                <a:latin typeface="Segoe UI Light"/>
                <a:ea typeface="+mn-ea"/>
                <a:cs typeface="+mn-cs"/>
              </a:defRPr>
            </a:lvl1pPr>
          </a:lstStyle>
          <a:p>
            <a:pPr marL="0" marR="0" lvl="0" indent="0" algn="l" defTabSz="93119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Presenter’s title, group/company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054596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emo Slide Blu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140957" y="4413577"/>
            <a:ext cx="9539509" cy="553998"/>
          </a:xfrm>
        </p:spPr>
        <p:txBody>
          <a:bodyPr wrap="square">
            <a:spAutoFit/>
          </a:bodyPr>
          <a:lstStyle>
            <a:lvl1pPr marL="0" indent="0">
              <a:spcBef>
                <a:spcPts val="1200"/>
              </a:spcBef>
              <a:buClr>
                <a:schemeClr val="tx1"/>
              </a:buClr>
              <a:buFont typeface="Wingdings" pitchFamily="2" charset="2"/>
              <a:buNone/>
              <a:defRPr kumimoji="0" lang="en-US" sz="4000" b="0" i="0" u="none" strike="noStrike" kern="1200" cap="none" spc="0" normalizeH="0" baseline="0" dirty="0" smtClean="0">
                <a:ln>
                  <a:noFill/>
                </a:ln>
                <a:gradFill>
                  <a:gsLst>
                    <a:gs pos="13333">
                      <a:srgbClr val="FFFFFF"/>
                    </a:gs>
                    <a:gs pos="32000">
                      <a:srgbClr val="FFFFFF"/>
                    </a:gs>
                  </a:gsLst>
                  <a:lin ang="5400000" scaled="0"/>
                </a:gradFill>
                <a:effectLst/>
                <a:uLnTx/>
                <a:uFillTx/>
                <a:latin typeface="Segoe UI Light"/>
                <a:ea typeface="+mn-ea"/>
                <a:cs typeface="+mn-cs"/>
              </a:defRPr>
            </a:lvl1pPr>
            <a:lvl2pPr marL="292100" indent="0">
              <a:buNone/>
              <a:defRPr sz="2000"/>
            </a:lvl2pPr>
            <a:lvl3pPr marL="520700" indent="0">
              <a:buNone/>
              <a:tabLst/>
              <a:defRPr sz="2000"/>
            </a:lvl3pPr>
            <a:lvl4pPr marL="685800" indent="0">
              <a:buNone/>
              <a:defRPr/>
            </a:lvl4pPr>
            <a:lvl5pPr marL="863600" indent="0">
              <a:buNone/>
              <a:tabLst/>
              <a:defRPr/>
            </a:lvl5pPr>
          </a:lstStyle>
          <a:p>
            <a:pPr marL="0" marR="0" lvl="0" indent="0" algn="l" defTabSz="93119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Demo presenter’s name</a:t>
            </a:r>
          </a:p>
        </p:txBody>
      </p:sp>
      <p:sp>
        <p:nvSpPr>
          <p:cNvPr id="2" name="Title 1"/>
          <p:cNvSpPr>
            <a:spLocks noGrp="1"/>
          </p:cNvSpPr>
          <p:nvPr>
            <p:ph type="title" hasCustomPrompt="1"/>
          </p:nvPr>
        </p:nvSpPr>
        <p:spPr>
          <a:xfrm>
            <a:off x="1847116" y="2254554"/>
            <a:ext cx="10121971" cy="830997"/>
          </a:xfrm>
        </p:spPr>
        <p:txBody>
          <a:bodyPr/>
          <a:lstStyle>
            <a:lvl1pPr>
              <a:defRPr kumimoji="0" lang="en-US" sz="6000" b="0" i="0" u="none" strike="noStrike" kern="1200" cap="none" spc="-150" normalizeH="0" baseline="0" dirty="0">
                <a:ln>
                  <a:noFill/>
                </a:ln>
                <a:solidFill>
                  <a:schemeClr val="accent1"/>
                </a:solidFill>
                <a:effectLst/>
                <a:uLnTx/>
                <a:uFillTx/>
                <a:latin typeface="Segoe UI Light"/>
                <a:ea typeface="+mn-ea"/>
                <a:cs typeface="+mn-cs"/>
              </a:defRPr>
            </a:lvl1pPr>
          </a:lstStyle>
          <a:p>
            <a:r>
              <a:rPr lang="en-US" dirty="0" smtClean="0"/>
              <a:t>click to edit demo title</a:t>
            </a:r>
            <a:endParaRPr lang="en-US" dirty="0"/>
          </a:p>
        </p:txBody>
      </p:sp>
      <p:sp>
        <p:nvSpPr>
          <p:cNvPr id="8" name="Rectangle 7"/>
          <p:cNvSpPr/>
          <p:nvPr userDrawn="1"/>
        </p:nvSpPr>
        <p:spPr bwMode="black">
          <a:xfrm>
            <a:off x="1953019" y="4411817"/>
            <a:ext cx="44820" cy="916886"/>
          </a:xfrm>
          <a:prstGeom prst="rect">
            <a:avLst/>
          </a:prstGeom>
          <a:solidFill>
            <a:schemeClr val="accent1"/>
          </a:solidFill>
          <a:ln w="9525" cap="flat" cmpd="sng" algn="ctr">
            <a:noFill/>
            <a:prstDash val="solid"/>
            <a:headEnd type="none" w="med" len="med"/>
            <a:tailEnd type="none" w="med" len="med"/>
          </a:ln>
          <a:effectLst/>
        </p:spPr>
        <p:txBody>
          <a:bodyPr vert="horz" wrap="square" lIns="91421" tIns="45708" rIns="91421" bIns="45708" numCol="1" rtlCol="0" anchor="ctr" anchorCtr="0" compatLnSpc="1">
            <a:prstTxWarp prst="textNoShape">
              <a:avLst/>
            </a:prstTxWarp>
          </a:bodyPr>
          <a:lstStyle/>
          <a:p>
            <a:pPr algn="ctr" defTabSz="913930" fontAlgn="base">
              <a:spcBef>
                <a:spcPct val="0"/>
              </a:spcBef>
              <a:spcAft>
                <a:spcPct val="0"/>
              </a:spcAft>
              <a:defRPr/>
            </a:pPr>
            <a:endParaRPr lang="en-US" sz="2200" kern="0" dirty="0">
              <a:gradFill>
                <a:gsLst>
                  <a:gs pos="0">
                    <a:srgbClr val="FFFFFF"/>
                  </a:gs>
                  <a:gs pos="100000">
                    <a:srgbClr val="FFFFFF"/>
                  </a:gs>
                </a:gsLst>
                <a:lin ang="5400000" scaled="0"/>
              </a:gradFill>
            </a:endParaRPr>
          </a:p>
        </p:txBody>
      </p:sp>
      <p:sp>
        <p:nvSpPr>
          <p:cNvPr id="5" name="Text Placeholder 4"/>
          <p:cNvSpPr>
            <a:spLocks noGrp="1"/>
          </p:cNvSpPr>
          <p:nvPr>
            <p:ph type="body" sz="quarter" idx="13" hasCustomPrompt="1"/>
          </p:nvPr>
        </p:nvSpPr>
        <p:spPr>
          <a:xfrm>
            <a:off x="2140957" y="4972881"/>
            <a:ext cx="9539509" cy="355822"/>
          </a:xfrm>
        </p:spPr>
        <p:txBody>
          <a:bodyPr>
            <a:noAutofit/>
          </a:bodyPr>
          <a:lstStyle>
            <a:lvl1pPr marL="0" marR="0" indent="0" algn="l" defTabSz="931192" rtl="0" eaLnBrk="1" fontAlgn="auto" latinLnBrk="0" hangingPunct="1">
              <a:lnSpc>
                <a:spcPct val="100000"/>
              </a:lnSpc>
              <a:spcBef>
                <a:spcPts val="0"/>
              </a:spcBef>
              <a:spcAft>
                <a:spcPts val="0"/>
              </a:spcAft>
              <a:buClrTx/>
              <a:buSzPct val="90000"/>
              <a:buFont typeface="Arial" pitchFamily="34" charset="0"/>
              <a:buNone/>
              <a:tabLst/>
              <a:defRPr lang="en-US" sz="2400" kern="1200" spc="0" baseline="0" dirty="0">
                <a:gradFill>
                  <a:gsLst>
                    <a:gs pos="13333">
                      <a:srgbClr val="FFFFFF"/>
                    </a:gs>
                    <a:gs pos="32000">
                      <a:srgbClr val="FFFFFF"/>
                    </a:gs>
                  </a:gsLst>
                  <a:lin ang="5400000" scaled="0"/>
                </a:gradFill>
                <a:latin typeface="Segoe UI Light"/>
                <a:ea typeface="+mn-ea"/>
                <a:cs typeface="+mn-cs"/>
              </a:defRPr>
            </a:lvl1pPr>
          </a:lstStyle>
          <a:p>
            <a:pPr marL="0" marR="0" lvl="0" indent="0" algn="l" defTabSz="93119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Presenter’s title, group/company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046231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Video Intro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47118" y="2256540"/>
            <a:ext cx="8855338" cy="830997"/>
          </a:xfrm>
        </p:spPr>
        <p:txBody>
          <a:bodyPr/>
          <a:lstStyle>
            <a:lvl1pPr marL="0" marR="0" indent="0" algn="l" defTabSz="912762" rtl="0" eaLnBrk="1" fontAlgn="auto" latinLnBrk="0" hangingPunct="1">
              <a:lnSpc>
                <a:spcPct val="90000"/>
              </a:lnSpc>
              <a:spcBef>
                <a:spcPts val="0"/>
              </a:spcBef>
              <a:spcAft>
                <a:spcPts val="0"/>
              </a:spcAft>
              <a:buClrTx/>
              <a:buSzPct val="90000"/>
              <a:buFont typeface="Arial" pitchFamily="34" charset="0"/>
              <a:buNone/>
              <a:tabLst/>
              <a:defRPr kumimoji="0" lang="en-US" sz="6000" b="0" i="0" u="none" strike="noStrike" kern="1200" cap="none" spc="-150" normalizeH="0" baseline="0" dirty="0">
                <a:ln>
                  <a:noFill/>
                </a:ln>
                <a:solidFill>
                  <a:schemeClr val="tx1"/>
                </a:solidFill>
                <a:effectLst/>
                <a:uLnTx/>
                <a:uFillTx/>
                <a:latin typeface="Segoe UI Light"/>
                <a:ea typeface="+mn-ea"/>
                <a:cs typeface="+mn-cs"/>
              </a:defRPr>
            </a:lvl1pPr>
          </a:lstStyle>
          <a:p>
            <a:r>
              <a:rPr lang="en-US" dirty="0" smtClean="0"/>
              <a:t>click to edit video title</a:t>
            </a:r>
            <a:endParaRPr lang="en-US" dirty="0"/>
          </a:p>
        </p:txBody>
      </p:sp>
      <p:sp>
        <p:nvSpPr>
          <p:cNvPr id="7" name="Rectangle 6"/>
          <p:cNvSpPr/>
          <p:nvPr userDrawn="1"/>
        </p:nvSpPr>
        <p:spPr bwMode="black">
          <a:xfrm>
            <a:off x="1953019" y="4411817"/>
            <a:ext cx="44820" cy="916886"/>
          </a:xfrm>
          <a:prstGeom prst="rect">
            <a:avLst/>
          </a:prstGeom>
          <a:solidFill>
            <a:schemeClr val="accent2"/>
          </a:solidFill>
          <a:ln w="9525" cap="flat" cmpd="sng" algn="ctr">
            <a:noFill/>
            <a:prstDash val="solid"/>
            <a:headEnd type="none" w="med" len="med"/>
            <a:tailEnd type="none" w="med" len="med"/>
          </a:ln>
          <a:effectLst/>
        </p:spPr>
        <p:txBody>
          <a:bodyPr vert="horz" wrap="square" lIns="91421" tIns="45708" rIns="91421" bIns="45708" numCol="1" rtlCol="0" anchor="ctr" anchorCtr="0" compatLnSpc="1">
            <a:prstTxWarp prst="textNoShape">
              <a:avLst/>
            </a:prstTxWarp>
          </a:bodyPr>
          <a:lstStyle/>
          <a:p>
            <a:pPr algn="ctr" defTabSz="913930" fontAlgn="base">
              <a:spcBef>
                <a:spcPct val="0"/>
              </a:spcBef>
              <a:spcAft>
                <a:spcPct val="0"/>
              </a:spcAft>
            </a:pPr>
            <a:endParaRPr lang="en-US" sz="2200" kern="0" dirty="0">
              <a:gradFill>
                <a:gsLst>
                  <a:gs pos="0">
                    <a:srgbClr val="FFFFFF"/>
                  </a:gs>
                  <a:gs pos="100000">
                    <a:srgbClr val="FFFFFF"/>
                  </a:gs>
                </a:gsLst>
                <a:lin ang="5400000" scaled="0"/>
              </a:gradFill>
            </a:endParaRPr>
          </a:p>
        </p:txBody>
      </p:sp>
      <p:sp>
        <p:nvSpPr>
          <p:cNvPr id="8" name="Freeform 114"/>
          <p:cNvSpPr>
            <a:spLocks noEditPoints="1"/>
          </p:cNvSpPr>
          <p:nvPr userDrawn="1"/>
        </p:nvSpPr>
        <p:spPr bwMode="black">
          <a:xfrm>
            <a:off x="2204275" y="4357509"/>
            <a:ext cx="1205676" cy="952881"/>
          </a:xfrm>
          <a:custGeom>
            <a:avLst/>
            <a:gdLst>
              <a:gd name="T0" fmla="*/ 22 w 75"/>
              <a:gd name="T1" fmla="*/ 22 h 59"/>
              <a:gd name="T2" fmla="*/ 33 w 75"/>
              <a:gd name="T3" fmla="*/ 11 h 59"/>
              <a:gd name="T4" fmla="*/ 22 w 75"/>
              <a:gd name="T5" fmla="*/ 0 h 59"/>
              <a:gd name="T6" fmla="*/ 11 w 75"/>
              <a:gd name="T7" fmla="*/ 11 h 59"/>
              <a:gd name="T8" fmla="*/ 22 w 75"/>
              <a:gd name="T9" fmla="*/ 22 h 59"/>
              <a:gd name="T10" fmla="*/ 45 w 75"/>
              <a:gd name="T11" fmla="*/ 22 h 59"/>
              <a:gd name="T12" fmla="*/ 56 w 75"/>
              <a:gd name="T13" fmla="*/ 11 h 59"/>
              <a:gd name="T14" fmla="*/ 45 w 75"/>
              <a:gd name="T15" fmla="*/ 0 h 59"/>
              <a:gd name="T16" fmla="*/ 34 w 75"/>
              <a:gd name="T17" fmla="*/ 11 h 59"/>
              <a:gd name="T18" fmla="*/ 45 w 75"/>
              <a:gd name="T19" fmla="*/ 22 h 59"/>
              <a:gd name="T20" fmla="*/ 3 w 75"/>
              <a:gd name="T21" fmla="*/ 25 h 59"/>
              <a:gd name="T22" fmla="*/ 0 w 75"/>
              <a:gd name="T23" fmla="*/ 27 h 59"/>
              <a:gd name="T24" fmla="*/ 0 w 75"/>
              <a:gd name="T25" fmla="*/ 38 h 59"/>
              <a:gd name="T26" fmla="*/ 3 w 75"/>
              <a:gd name="T27" fmla="*/ 41 h 59"/>
              <a:gd name="T28" fmla="*/ 5 w 75"/>
              <a:gd name="T29" fmla="*/ 38 h 59"/>
              <a:gd name="T30" fmla="*/ 5 w 75"/>
              <a:gd name="T31" fmla="*/ 27 h 59"/>
              <a:gd name="T32" fmla="*/ 3 w 75"/>
              <a:gd name="T33" fmla="*/ 25 h 59"/>
              <a:gd name="T34" fmla="*/ 75 w 75"/>
              <a:gd name="T35" fmla="*/ 23 h 59"/>
              <a:gd name="T36" fmla="*/ 75 w 75"/>
              <a:gd name="T37" fmla="*/ 56 h 59"/>
              <a:gd name="T38" fmla="*/ 73 w 75"/>
              <a:gd name="T39" fmla="*/ 57 h 59"/>
              <a:gd name="T40" fmla="*/ 65 w 75"/>
              <a:gd name="T41" fmla="*/ 51 h 59"/>
              <a:gd name="T42" fmla="*/ 64 w 75"/>
              <a:gd name="T43" fmla="*/ 49 h 59"/>
              <a:gd name="T44" fmla="*/ 60 w 75"/>
              <a:gd name="T45" fmla="*/ 49 h 59"/>
              <a:gd name="T46" fmla="*/ 60 w 75"/>
              <a:gd name="T47" fmla="*/ 56 h 59"/>
              <a:gd name="T48" fmla="*/ 57 w 75"/>
              <a:gd name="T49" fmla="*/ 59 h 59"/>
              <a:gd name="T50" fmla="*/ 11 w 75"/>
              <a:gd name="T51" fmla="*/ 59 h 59"/>
              <a:gd name="T52" fmla="*/ 8 w 75"/>
              <a:gd name="T53" fmla="*/ 55 h 59"/>
              <a:gd name="T54" fmla="*/ 8 w 75"/>
              <a:gd name="T55" fmla="*/ 27 h 59"/>
              <a:gd name="T56" fmla="*/ 11 w 75"/>
              <a:gd name="T57" fmla="*/ 23 h 59"/>
              <a:gd name="T58" fmla="*/ 57 w 75"/>
              <a:gd name="T59" fmla="*/ 23 h 59"/>
              <a:gd name="T60" fmla="*/ 60 w 75"/>
              <a:gd name="T61" fmla="*/ 27 h 59"/>
              <a:gd name="T62" fmla="*/ 60 w 75"/>
              <a:gd name="T63" fmla="*/ 30 h 59"/>
              <a:gd name="T64" fmla="*/ 64 w 75"/>
              <a:gd name="T65" fmla="*/ 30 h 59"/>
              <a:gd name="T66" fmla="*/ 65 w 75"/>
              <a:gd name="T67" fmla="*/ 29 h 59"/>
              <a:gd name="T68" fmla="*/ 73 w 75"/>
              <a:gd name="T69" fmla="*/ 22 h 59"/>
              <a:gd name="T70" fmla="*/ 75 w 75"/>
              <a:gd name="T71" fmla="*/ 2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59">
                <a:moveTo>
                  <a:pt x="22" y="22"/>
                </a:moveTo>
                <a:cubicBezTo>
                  <a:pt x="28" y="22"/>
                  <a:pt x="33" y="17"/>
                  <a:pt x="33" y="11"/>
                </a:cubicBezTo>
                <a:cubicBezTo>
                  <a:pt x="33" y="5"/>
                  <a:pt x="28" y="0"/>
                  <a:pt x="22" y="0"/>
                </a:cubicBezTo>
                <a:cubicBezTo>
                  <a:pt x="16" y="0"/>
                  <a:pt x="11" y="5"/>
                  <a:pt x="11" y="11"/>
                </a:cubicBezTo>
                <a:cubicBezTo>
                  <a:pt x="11" y="17"/>
                  <a:pt x="16" y="22"/>
                  <a:pt x="22" y="22"/>
                </a:cubicBezTo>
                <a:moveTo>
                  <a:pt x="45" y="22"/>
                </a:moveTo>
                <a:cubicBezTo>
                  <a:pt x="51" y="22"/>
                  <a:pt x="56" y="17"/>
                  <a:pt x="56" y="11"/>
                </a:cubicBezTo>
                <a:cubicBezTo>
                  <a:pt x="56" y="5"/>
                  <a:pt x="51" y="0"/>
                  <a:pt x="45" y="0"/>
                </a:cubicBezTo>
                <a:cubicBezTo>
                  <a:pt x="39" y="0"/>
                  <a:pt x="34" y="5"/>
                  <a:pt x="34" y="11"/>
                </a:cubicBezTo>
                <a:cubicBezTo>
                  <a:pt x="34" y="17"/>
                  <a:pt x="39" y="22"/>
                  <a:pt x="45" y="22"/>
                </a:cubicBezTo>
                <a:moveTo>
                  <a:pt x="3" y="25"/>
                </a:moveTo>
                <a:cubicBezTo>
                  <a:pt x="1" y="25"/>
                  <a:pt x="0" y="26"/>
                  <a:pt x="0" y="27"/>
                </a:cubicBezTo>
                <a:cubicBezTo>
                  <a:pt x="0" y="38"/>
                  <a:pt x="0" y="38"/>
                  <a:pt x="0" y="38"/>
                </a:cubicBezTo>
                <a:cubicBezTo>
                  <a:pt x="0" y="39"/>
                  <a:pt x="1" y="41"/>
                  <a:pt x="3" y="41"/>
                </a:cubicBezTo>
                <a:cubicBezTo>
                  <a:pt x="4" y="41"/>
                  <a:pt x="5" y="39"/>
                  <a:pt x="5" y="38"/>
                </a:cubicBezTo>
                <a:cubicBezTo>
                  <a:pt x="5" y="27"/>
                  <a:pt x="5" y="27"/>
                  <a:pt x="5" y="27"/>
                </a:cubicBezTo>
                <a:cubicBezTo>
                  <a:pt x="5" y="26"/>
                  <a:pt x="4" y="25"/>
                  <a:pt x="3" y="25"/>
                </a:cubicBezTo>
                <a:moveTo>
                  <a:pt x="75" y="23"/>
                </a:moveTo>
                <a:cubicBezTo>
                  <a:pt x="75" y="56"/>
                  <a:pt x="75" y="56"/>
                  <a:pt x="75" y="56"/>
                </a:cubicBezTo>
                <a:cubicBezTo>
                  <a:pt x="75" y="58"/>
                  <a:pt x="74" y="58"/>
                  <a:pt x="73" y="57"/>
                </a:cubicBezTo>
                <a:cubicBezTo>
                  <a:pt x="65" y="51"/>
                  <a:pt x="65" y="51"/>
                  <a:pt x="65" y="51"/>
                </a:cubicBezTo>
                <a:cubicBezTo>
                  <a:pt x="64" y="50"/>
                  <a:pt x="64" y="50"/>
                  <a:pt x="64" y="49"/>
                </a:cubicBezTo>
                <a:cubicBezTo>
                  <a:pt x="60" y="49"/>
                  <a:pt x="60" y="49"/>
                  <a:pt x="60" y="49"/>
                </a:cubicBezTo>
                <a:cubicBezTo>
                  <a:pt x="60" y="56"/>
                  <a:pt x="60" y="56"/>
                  <a:pt x="60" y="56"/>
                </a:cubicBezTo>
                <a:cubicBezTo>
                  <a:pt x="60" y="58"/>
                  <a:pt x="59" y="59"/>
                  <a:pt x="57" y="59"/>
                </a:cubicBezTo>
                <a:cubicBezTo>
                  <a:pt x="11" y="59"/>
                  <a:pt x="11" y="59"/>
                  <a:pt x="11" y="59"/>
                </a:cubicBezTo>
                <a:cubicBezTo>
                  <a:pt x="9" y="59"/>
                  <a:pt x="8" y="57"/>
                  <a:pt x="8" y="55"/>
                </a:cubicBezTo>
                <a:cubicBezTo>
                  <a:pt x="8" y="27"/>
                  <a:pt x="8" y="27"/>
                  <a:pt x="8" y="27"/>
                </a:cubicBezTo>
                <a:cubicBezTo>
                  <a:pt x="8" y="25"/>
                  <a:pt x="9" y="23"/>
                  <a:pt x="11" y="23"/>
                </a:cubicBezTo>
                <a:cubicBezTo>
                  <a:pt x="57" y="23"/>
                  <a:pt x="57" y="23"/>
                  <a:pt x="57" y="23"/>
                </a:cubicBezTo>
                <a:cubicBezTo>
                  <a:pt x="59" y="23"/>
                  <a:pt x="60" y="25"/>
                  <a:pt x="60" y="27"/>
                </a:cubicBezTo>
                <a:cubicBezTo>
                  <a:pt x="60" y="30"/>
                  <a:pt x="60" y="30"/>
                  <a:pt x="60" y="30"/>
                </a:cubicBezTo>
                <a:cubicBezTo>
                  <a:pt x="64" y="30"/>
                  <a:pt x="64" y="30"/>
                  <a:pt x="64" y="30"/>
                </a:cubicBezTo>
                <a:cubicBezTo>
                  <a:pt x="64" y="30"/>
                  <a:pt x="64" y="29"/>
                  <a:pt x="65" y="29"/>
                </a:cubicBezTo>
                <a:cubicBezTo>
                  <a:pt x="73" y="22"/>
                  <a:pt x="73" y="22"/>
                  <a:pt x="73" y="22"/>
                </a:cubicBezTo>
                <a:cubicBezTo>
                  <a:pt x="74" y="21"/>
                  <a:pt x="75" y="21"/>
                  <a:pt x="75" y="23"/>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defTabSz="1218900"/>
            <a:endParaRPr lang="en-US" sz="24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294924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Video Title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47118" y="2256540"/>
            <a:ext cx="8855338" cy="830997"/>
          </a:xfrm>
        </p:spPr>
        <p:txBody>
          <a:bodyPr/>
          <a:lstStyle>
            <a:lvl1pPr marL="0" marR="0" indent="0" algn="l" defTabSz="912762" rtl="0" eaLnBrk="1" fontAlgn="auto" latinLnBrk="0" hangingPunct="1">
              <a:lnSpc>
                <a:spcPct val="90000"/>
              </a:lnSpc>
              <a:spcBef>
                <a:spcPts val="0"/>
              </a:spcBef>
              <a:spcAft>
                <a:spcPts val="0"/>
              </a:spcAft>
              <a:buClrTx/>
              <a:buSzPct val="90000"/>
              <a:buFont typeface="Arial" pitchFamily="34" charset="0"/>
              <a:buNone/>
              <a:tabLst/>
              <a:defRPr kumimoji="0" lang="en-US" sz="6000" b="0" i="0" u="none" strike="noStrike" kern="1200" cap="none" spc="-150" normalizeH="0" baseline="0" dirty="0">
                <a:ln>
                  <a:noFill/>
                </a:ln>
                <a:solidFill>
                  <a:schemeClr val="tx1"/>
                </a:solidFill>
                <a:effectLst/>
                <a:uLnTx/>
                <a:uFillTx/>
                <a:latin typeface="Segoe UI Light"/>
                <a:ea typeface="+mn-ea"/>
                <a:cs typeface="+mn-cs"/>
              </a:defRPr>
            </a:lvl1pPr>
          </a:lstStyle>
          <a:p>
            <a:r>
              <a:rPr lang="en-US" dirty="0" smtClean="0"/>
              <a:t>click to edit video title</a:t>
            </a:r>
            <a:endParaRPr lang="en-US" dirty="0"/>
          </a:p>
        </p:txBody>
      </p:sp>
      <p:sp>
        <p:nvSpPr>
          <p:cNvPr id="7" name="Rectangle 6"/>
          <p:cNvSpPr/>
          <p:nvPr userDrawn="1"/>
        </p:nvSpPr>
        <p:spPr bwMode="black">
          <a:xfrm>
            <a:off x="1953019" y="4411817"/>
            <a:ext cx="44820" cy="916886"/>
          </a:xfrm>
          <a:prstGeom prst="rect">
            <a:avLst/>
          </a:prstGeom>
          <a:solidFill>
            <a:schemeClr val="accent1"/>
          </a:solidFill>
          <a:ln w="9525" cap="flat" cmpd="sng" algn="ctr">
            <a:noFill/>
            <a:prstDash val="solid"/>
            <a:headEnd type="none" w="med" len="med"/>
            <a:tailEnd type="none" w="med" len="med"/>
          </a:ln>
          <a:effectLst/>
        </p:spPr>
        <p:txBody>
          <a:bodyPr vert="horz" wrap="square" lIns="91421" tIns="45708" rIns="91421" bIns="45708" numCol="1" rtlCol="0" anchor="ctr" anchorCtr="0" compatLnSpc="1">
            <a:prstTxWarp prst="textNoShape">
              <a:avLst/>
            </a:prstTxWarp>
          </a:bodyPr>
          <a:lstStyle/>
          <a:p>
            <a:pPr algn="ctr" defTabSz="913930" fontAlgn="base">
              <a:spcBef>
                <a:spcPct val="0"/>
              </a:spcBef>
              <a:spcAft>
                <a:spcPct val="0"/>
              </a:spcAft>
              <a:defRPr/>
            </a:pPr>
            <a:endParaRPr lang="en-US" sz="2200" kern="0" dirty="0">
              <a:gradFill>
                <a:gsLst>
                  <a:gs pos="0">
                    <a:srgbClr val="FFFFFF"/>
                  </a:gs>
                  <a:gs pos="100000">
                    <a:srgbClr val="FFFFFF"/>
                  </a:gs>
                </a:gsLst>
                <a:lin ang="5400000" scaled="0"/>
              </a:gradFill>
            </a:endParaRPr>
          </a:p>
        </p:txBody>
      </p:sp>
      <p:sp>
        <p:nvSpPr>
          <p:cNvPr id="8" name="Freeform 114"/>
          <p:cNvSpPr>
            <a:spLocks noEditPoints="1"/>
          </p:cNvSpPr>
          <p:nvPr userDrawn="1"/>
        </p:nvSpPr>
        <p:spPr bwMode="black">
          <a:xfrm>
            <a:off x="2204275" y="4357509"/>
            <a:ext cx="1205676" cy="952881"/>
          </a:xfrm>
          <a:custGeom>
            <a:avLst/>
            <a:gdLst>
              <a:gd name="T0" fmla="*/ 22 w 75"/>
              <a:gd name="T1" fmla="*/ 22 h 59"/>
              <a:gd name="T2" fmla="*/ 33 w 75"/>
              <a:gd name="T3" fmla="*/ 11 h 59"/>
              <a:gd name="T4" fmla="*/ 22 w 75"/>
              <a:gd name="T5" fmla="*/ 0 h 59"/>
              <a:gd name="T6" fmla="*/ 11 w 75"/>
              <a:gd name="T7" fmla="*/ 11 h 59"/>
              <a:gd name="T8" fmla="*/ 22 w 75"/>
              <a:gd name="T9" fmla="*/ 22 h 59"/>
              <a:gd name="T10" fmla="*/ 45 w 75"/>
              <a:gd name="T11" fmla="*/ 22 h 59"/>
              <a:gd name="T12" fmla="*/ 56 w 75"/>
              <a:gd name="T13" fmla="*/ 11 h 59"/>
              <a:gd name="T14" fmla="*/ 45 w 75"/>
              <a:gd name="T15" fmla="*/ 0 h 59"/>
              <a:gd name="T16" fmla="*/ 34 w 75"/>
              <a:gd name="T17" fmla="*/ 11 h 59"/>
              <a:gd name="T18" fmla="*/ 45 w 75"/>
              <a:gd name="T19" fmla="*/ 22 h 59"/>
              <a:gd name="T20" fmla="*/ 3 w 75"/>
              <a:gd name="T21" fmla="*/ 25 h 59"/>
              <a:gd name="T22" fmla="*/ 0 w 75"/>
              <a:gd name="T23" fmla="*/ 27 h 59"/>
              <a:gd name="T24" fmla="*/ 0 w 75"/>
              <a:gd name="T25" fmla="*/ 38 h 59"/>
              <a:gd name="T26" fmla="*/ 3 w 75"/>
              <a:gd name="T27" fmla="*/ 41 h 59"/>
              <a:gd name="T28" fmla="*/ 5 w 75"/>
              <a:gd name="T29" fmla="*/ 38 h 59"/>
              <a:gd name="T30" fmla="*/ 5 w 75"/>
              <a:gd name="T31" fmla="*/ 27 h 59"/>
              <a:gd name="T32" fmla="*/ 3 w 75"/>
              <a:gd name="T33" fmla="*/ 25 h 59"/>
              <a:gd name="T34" fmla="*/ 75 w 75"/>
              <a:gd name="T35" fmla="*/ 23 h 59"/>
              <a:gd name="T36" fmla="*/ 75 w 75"/>
              <a:gd name="T37" fmla="*/ 56 h 59"/>
              <a:gd name="T38" fmla="*/ 73 w 75"/>
              <a:gd name="T39" fmla="*/ 57 h 59"/>
              <a:gd name="T40" fmla="*/ 65 w 75"/>
              <a:gd name="T41" fmla="*/ 51 h 59"/>
              <a:gd name="T42" fmla="*/ 64 w 75"/>
              <a:gd name="T43" fmla="*/ 49 h 59"/>
              <a:gd name="T44" fmla="*/ 60 w 75"/>
              <a:gd name="T45" fmla="*/ 49 h 59"/>
              <a:gd name="T46" fmla="*/ 60 w 75"/>
              <a:gd name="T47" fmla="*/ 56 h 59"/>
              <a:gd name="T48" fmla="*/ 57 w 75"/>
              <a:gd name="T49" fmla="*/ 59 h 59"/>
              <a:gd name="T50" fmla="*/ 11 w 75"/>
              <a:gd name="T51" fmla="*/ 59 h 59"/>
              <a:gd name="T52" fmla="*/ 8 w 75"/>
              <a:gd name="T53" fmla="*/ 55 h 59"/>
              <a:gd name="T54" fmla="*/ 8 w 75"/>
              <a:gd name="T55" fmla="*/ 27 h 59"/>
              <a:gd name="T56" fmla="*/ 11 w 75"/>
              <a:gd name="T57" fmla="*/ 23 h 59"/>
              <a:gd name="T58" fmla="*/ 57 w 75"/>
              <a:gd name="T59" fmla="*/ 23 h 59"/>
              <a:gd name="T60" fmla="*/ 60 w 75"/>
              <a:gd name="T61" fmla="*/ 27 h 59"/>
              <a:gd name="T62" fmla="*/ 60 w 75"/>
              <a:gd name="T63" fmla="*/ 30 h 59"/>
              <a:gd name="T64" fmla="*/ 64 w 75"/>
              <a:gd name="T65" fmla="*/ 30 h 59"/>
              <a:gd name="T66" fmla="*/ 65 w 75"/>
              <a:gd name="T67" fmla="*/ 29 h 59"/>
              <a:gd name="T68" fmla="*/ 73 w 75"/>
              <a:gd name="T69" fmla="*/ 22 h 59"/>
              <a:gd name="T70" fmla="*/ 75 w 75"/>
              <a:gd name="T71" fmla="*/ 2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59">
                <a:moveTo>
                  <a:pt x="22" y="22"/>
                </a:moveTo>
                <a:cubicBezTo>
                  <a:pt x="28" y="22"/>
                  <a:pt x="33" y="17"/>
                  <a:pt x="33" y="11"/>
                </a:cubicBezTo>
                <a:cubicBezTo>
                  <a:pt x="33" y="5"/>
                  <a:pt x="28" y="0"/>
                  <a:pt x="22" y="0"/>
                </a:cubicBezTo>
                <a:cubicBezTo>
                  <a:pt x="16" y="0"/>
                  <a:pt x="11" y="5"/>
                  <a:pt x="11" y="11"/>
                </a:cubicBezTo>
                <a:cubicBezTo>
                  <a:pt x="11" y="17"/>
                  <a:pt x="16" y="22"/>
                  <a:pt x="22" y="22"/>
                </a:cubicBezTo>
                <a:moveTo>
                  <a:pt x="45" y="22"/>
                </a:moveTo>
                <a:cubicBezTo>
                  <a:pt x="51" y="22"/>
                  <a:pt x="56" y="17"/>
                  <a:pt x="56" y="11"/>
                </a:cubicBezTo>
                <a:cubicBezTo>
                  <a:pt x="56" y="5"/>
                  <a:pt x="51" y="0"/>
                  <a:pt x="45" y="0"/>
                </a:cubicBezTo>
                <a:cubicBezTo>
                  <a:pt x="39" y="0"/>
                  <a:pt x="34" y="5"/>
                  <a:pt x="34" y="11"/>
                </a:cubicBezTo>
                <a:cubicBezTo>
                  <a:pt x="34" y="17"/>
                  <a:pt x="39" y="22"/>
                  <a:pt x="45" y="22"/>
                </a:cubicBezTo>
                <a:moveTo>
                  <a:pt x="3" y="25"/>
                </a:moveTo>
                <a:cubicBezTo>
                  <a:pt x="1" y="25"/>
                  <a:pt x="0" y="26"/>
                  <a:pt x="0" y="27"/>
                </a:cubicBezTo>
                <a:cubicBezTo>
                  <a:pt x="0" y="38"/>
                  <a:pt x="0" y="38"/>
                  <a:pt x="0" y="38"/>
                </a:cubicBezTo>
                <a:cubicBezTo>
                  <a:pt x="0" y="39"/>
                  <a:pt x="1" y="41"/>
                  <a:pt x="3" y="41"/>
                </a:cubicBezTo>
                <a:cubicBezTo>
                  <a:pt x="4" y="41"/>
                  <a:pt x="5" y="39"/>
                  <a:pt x="5" y="38"/>
                </a:cubicBezTo>
                <a:cubicBezTo>
                  <a:pt x="5" y="27"/>
                  <a:pt x="5" y="27"/>
                  <a:pt x="5" y="27"/>
                </a:cubicBezTo>
                <a:cubicBezTo>
                  <a:pt x="5" y="26"/>
                  <a:pt x="4" y="25"/>
                  <a:pt x="3" y="25"/>
                </a:cubicBezTo>
                <a:moveTo>
                  <a:pt x="75" y="23"/>
                </a:moveTo>
                <a:cubicBezTo>
                  <a:pt x="75" y="56"/>
                  <a:pt x="75" y="56"/>
                  <a:pt x="75" y="56"/>
                </a:cubicBezTo>
                <a:cubicBezTo>
                  <a:pt x="75" y="58"/>
                  <a:pt x="74" y="58"/>
                  <a:pt x="73" y="57"/>
                </a:cubicBezTo>
                <a:cubicBezTo>
                  <a:pt x="65" y="51"/>
                  <a:pt x="65" y="51"/>
                  <a:pt x="65" y="51"/>
                </a:cubicBezTo>
                <a:cubicBezTo>
                  <a:pt x="64" y="50"/>
                  <a:pt x="64" y="50"/>
                  <a:pt x="64" y="49"/>
                </a:cubicBezTo>
                <a:cubicBezTo>
                  <a:pt x="60" y="49"/>
                  <a:pt x="60" y="49"/>
                  <a:pt x="60" y="49"/>
                </a:cubicBezTo>
                <a:cubicBezTo>
                  <a:pt x="60" y="56"/>
                  <a:pt x="60" y="56"/>
                  <a:pt x="60" y="56"/>
                </a:cubicBezTo>
                <a:cubicBezTo>
                  <a:pt x="60" y="58"/>
                  <a:pt x="59" y="59"/>
                  <a:pt x="57" y="59"/>
                </a:cubicBezTo>
                <a:cubicBezTo>
                  <a:pt x="11" y="59"/>
                  <a:pt x="11" y="59"/>
                  <a:pt x="11" y="59"/>
                </a:cubicBezTo>
                <a:cubicBezTo>
                  <a:pt x="9" y="59"/>
                  <a:pt x="8" y="57"/>
                  <a:pt x="8" y="55"/>
                </a:cubicBezTo>
                <a:cubicBezTo>
                  <a:pt x="8" y="27"/>
                  <a:pt x="8" y="27"/>
                  <a:pt x="8" y="27"/>
                </a:cubicBezTo>
                <a:cubicBezTo>
                  <a:pt x="8" y="25"/>
                  <a:pt x="9" y="23"/>
                  <a:pt x="11" y="23"/>
                </a:cubicBezTo>
                <a:cubicBezTo>
                  <a:pt x="57" y="23"/>
                  <a:pt x="57" y="23"/>
                  <a:pt x="57" y="23"/>
                </a:cubicBezTo>
                <a:cubicBezTo>
                  <a:pt x="59" y="23"/>
                  <a:pt x="60" y="25"/>
                  <a:pt x="60" y="27"/>
                </a:cubicBezTo>
                <a:cubicBezTo>
                  <a:pt x="60" y="30"/>
                  <a:pt x="60" y="30"/>
                  <a:pt x="60" y="30"/>
                </a:cubicBezTo>
                <a:cubicBezTo>
                  <a:pt x="64" y="30"/>
                  <a:pt x="64" y="30"/>
                  <a:pt x="64" y="30"/>
                </a:cubicBezTo>
                <a:cubicBezTo>
                  <a:pt x="64" y="30"/>
                  <a:pt x="64" y="29"/>
                  <a:pt x="65" y="29"/>
                </a:cubicBezTo>
                <a:cubicBezTo>
                  <a:pt x="73" y="22"/>
                  <a:pt x="73" y="22"/>
                  <a:pt x="73" y="22"/>
                </a:cubicBezTo>
                <a:cubicBezTo>
                  <a:pt x="74" y="21"/>
                  <a:pt x="75" y="21"/>
                  <a:pt x="75" y="23"/>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1218900"/>
            <a:endParaRPr lang="en-US" sz="24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295167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_Acc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2"/>
            <a:ext cx="10240454"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388791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_Acc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2"/>
            <a:ext cx="10240454"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718698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8519119"/>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_Acc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2"/>
            <a:ext cx="10240454"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436342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Title Acc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9" y="2819606"/>
            <a:ext cx="11151917"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21647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Title Acc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9" y="2819606"/>
            <a:ext cx="11151917"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313982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Title Acc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9" y="2819606"/>
            <a:ext cx="11151917"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228731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emo, Video - Accent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3"/>
            <a:ext cx="10240453"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6567" y="2739678"/>
            <a:ext cx="10245218"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2599" y="1443190"/>
            <a:ext cx="10240454" cy="914096"/>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017477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emo, Video - Accent 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3"/>
            <a:ext cx="10240453"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6567" y="2739678"/>
            <a:ext cx="10245218"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2599" y="1443190"/>
            <a:ext cx="10240454" cy="914096"/>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350000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emo, Video - Accent 3">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3"/>
            <a:ext cx="10240453"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6567" y="2739678"/>
            <a:ext cx="10245218"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66292" y="1443190"/>
            <a:ext cx="10247554" cy="914096"/>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196342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 Accent 1">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551049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 Accent 2">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75284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 Accent 3">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400092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66192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9740448"/>
      </p:ext>
    </p:extLst>
  </p:cSld>
  <p:clrMapOvr>
    <a:overrideClrMapping bg1="dk1" tx1="lt1" bg2="dk2" tx2="lt2" accent1="accent1" accent2="accent2" accent3="accent3" accent4="accent4" accent5="accent5" accent6="accent6" hlink="hlink" folHlink="folHlink"/>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wipe dir="r"/>
      </p:transition>
    </mc:Choice>
    <mc:Fallback>
      <p:transition spd="med">
        <p:wipe dir="r"/>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78949" y="2109542"/>
            <a:ext cx="10240454" cy="997196"/>
          </a:xfrm>
        </p:spPr>
        <p:txBody>
          <a:bodyPr anchor="b" anchorCtr="0"/>
          <a:lstStyle>
            <a:lvl1pPr algn="l" defTabSz="914363" rtl="0" eaLnBrk="1" latinLnBrk="0" hangingPunct="1">
              <a:lnSpc>
                <a:spcPct val="90000"/>
              </a:lnSpc>
              <a:spcBef>
                <a:spcPct val="0"/>
              </a:spcBef>
              <a:buNone/>
              <a:defRPr lang="en-US" sz="7200" b="0" kern="1200" cap="none" spc="-150" baseline="0" dirty="0">
                <a:ln w="3175">
                  <a:noFill/>
                </a:ln>
                <a:gradFill>
                  <a:gsLst>
                    <a:gs pos="1250">
                      <a:schemeClr val="tx1"/>
                    </a:gs>
                    <a:gs pos="100000">
                      <a:schemeClr val="tx1"/>
                    </a:gs>
                  </a:gsLst>
                  <a:lin ang="5400000" scaled="0"/>
                </a:gradFill>
                <a:effectLst/>
                <a:latin typeface="+mj-lt"/>
                <a:ea typeface="+mn-ea"/>
                <a:cs typeface="Arial" charset="0"/>
              </a:defRPr>
            </a:lvl1pPr>
          </a:lstStyle>
          <a:p>
            <a:r>
              <a:rPr lang="en-US" dirty="0" smtClean="0"/>
              <a:t>Click to edit title style</a:t>
            </a:r>
            <a:endParaRPr lang="en-US" dirty="0"/>
          </a:p>
        </p:txBody>
      </p:sp>
      <p:sp>
        <p:nvSpPr>
          <p:cNvPr id="9"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252954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5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p:oleObj spid="_x0000_s2097" name="think-cell Slide" r:id="rId6" imgW="6350000" imgH="6350000" progId="">
              <p:embed/>
            </p:oleObj>
          </a:graphicData>
        </a:graphic>
      </p:graphicFrame>
      <p:sp>
        <p:nvSpPr>
          <p:cNvPr id="2" name="Title 1"/>
          <p:cNvSpPr>
            <a:spLocks noGrp="1"/>
          </p:cNvSpPr>
          <p:nvPr>
            <p:ph type="title"/>
            <p:custDataLst>
              <p:tags r:id="rId3"/>
            </p:custDataLst>
          </p:nvPr>
        </p:nvSpPr>
        <p:spPr/>
        <p:txBody>
          <a:bodyPr/>
          <a:lstStyle/>
          <a:p>
            <a:r>
              <a:rPr lang="en-US" smtClean="0"/>
              <a:t>Click to edit Master title style</a:t>
            </a:r>
            <a:endParaRPr lang="en-US"/>
          </a:p>
        </p:txBody>
      </p:sp>
      <p:pic>
        <p:nvPicPr>
          <p:cNvPr id="3" name="Picture 2" descr="WinAzure_rgb_Wht_S.png"/>
          <p:cNvPicPr>
            <a:picLocks noChangeAspect="1"/>
          </p:cNvPicPr>
          <p:nvPr userDrawn="1">
            <p:custDataLst>
              <p:tags r:id="rId4"/>
            </p:custDataLst>
          </p:nvPr>
        </p:nvPicPr>
        <p:blipFill>
          <a:blip r:embed="rId7" cstate="print">
            <a:duotone>
              <a:prstClr val="black"/>
              <a:schemeClr val="accent6">
                <a:tint val="45000"/>
                <a:satMod val="400000"/>
              </a:schemeClr>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8901" y="6297934"/>
            <a:ext cx="1703189" cy="40865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006894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5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7728212" y="6503244"/>
            <a:ext cx="3860800" cy="365125"/>
          </a:xfrm>
          <a:prstGeom prst="rect">
            <a:avLst/>
          </a:prstGeom>
        </p:spPr>
        <p:txBody>
          <a:bodyPr lIns="91416" tIns="0" rIns="91416" bIns="45708" anchor="ctr"/>
          <a:lstStyle>
            <a:lvl1pPr algn="r">
              <a:defRPr sz="1467">
                <a:solidFill>
                  <a:schemeClr val="bg1"/>
                </a:solidFill>
                <a:latin typeface="+mn-lt"/>
              </a:defRPr>
            </a:lvl1pPr>
          </a:lstStyle>
          <a:p>
            <a:pPr defTabSz="1218900"/>
            <a:endParaRPr lang="en-US" dirty="0" smtClean="0">
              <a:solidFill>
                <a:prstClr val="white"/>
              </a:solidFil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956073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wipe dir="r"/>
      </p:transition>
    </mc:Choice>
    <mc:Fallback>
      <p:transition spd="med">
        <p:wipe dir="r"/>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5485348"/>
      </p:ext>
    </p:extLst>
  </p:cSld>
  <p:clrMapOvr>
    <a:overrideClrMapping bg1="dk1" tx1="lt1" bg2="dk2" tx2="lt2" accent1="accent1" accent2="accent2" accent3="accent3" accent4="accent4" accent5="accent5" accent6="accent6" hlink="hlink" folHlink="folHlink"/>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wipe dir="r"/>
      </p:transition>
    </mc:Choice>
    <mc:Fallback>
      <p:transition spd="med">
        <p:wipe dir="r"/>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Blank - Accent 1">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491683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78949" y="2109542"/>
            <a:ext cx="10240454" cy="997196"/>
          </a:xfrm>
        </p:spPr>
        <p:txBody>
          <a:bodyPr anchor="b" anchorCtr="0"/>
          <a:lstStyle>
            <a:lvl1pPr algn="l" defTabSz="914363" rtl="0" eaLnBrk="1" latinLnBrk="0" hangingPunct="1">
              <a:lnSpc>
                <a:spcPct val="90000"/>
              </a:lnSpc>
              <a:spcBef>
                <a:spcPct val="0"/>
              </a:spcBef>
              <a:buNone/>
              <a:defRPr lang="en-US" sz="7200" b="0" kern="1200" cap="none" spc="-150" baseline="0" dirty="0">
                <a:ln w="3175">
                  <a:noFill/>
                </a:ln>
                <a:gradFill>
                  <a:gsLst>
                    <a:gs pos="1250">
                      <a:schemeClr val="tx1"/>
                    </a:gs>
                    <a:gs pos="100000">
                      <a:schemeClr val="tx1"/>
                    </a:gs>
                  </a:gsLst>
                  <a:lin ang="5400000" scaled="0"/>
                </a:gradFill>
                <a:effectLst/>
                <a:latin typeface="+mj-lt"/>
                <a:ea typeface="+mn-ea"/>
                <a:cs typeface="Arial" charset="0"/>
              </a:defRPr>
            </a:lvl1pPr>
          </a:lstStyle>
          <a:p>
            <a:r>
              <a:rPr lang="en-US" dirty="0" smtClean="0"/>
              <a:t>Click to edit title style</a:t>
            </a:r>
            <a:endParaRPr lang="en-US" dirty="0"/>
          </a:p>
        </p:txBody>
      </p:sp>
      <p:sp>
        <p:nvSpPr>
          <p:cNvPr id="9"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777724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6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p:oleObj spid="_x0000_s3121" name="think-cell Slide" r:id="rId6" imgW="6350000" imgH="6350000" progId="">
              <p:embed/>
            </p:oleObj>
          </a:graphicData>
        </a:graphic>
      </p:graphicFrame>
      <p:sp>
        <p:nvSpPr>
          <p:cNvPr id="2" name="Title 1"/>
          <p:cNvSpPr>
            <a:spLocks noGrp="1"/>
          </p:cNvSpPr>
          <p:nvPr>
            <p:ph type="title"/>
            <p:custDataLst>
              <p:tags r:id="rId3"/>
            </p:custDataLst>
          </p:nvPr>
        </p:nvSpPr>
        <p:spPr/>
        <p:txBody>
          <a:bodyPr/>
          <a:lstStyle/>
          <a:p>
            <a:r>
              <a:rPr lang="en-US" smtClean="0"/>
              <a:t>Click to edit Master title style</a:t>
            </a:r>
            <a:endParaRPr lang="en-US"/>
          </a:p>
        </p:txBody>
      </p:sp>
      <p:pic>
        <p:nvPicPr>
          <p:cNvPr id="3" name="Picture 2" descr="WinAzure_rgb_Wht_S.png"/>
          <p:cNvPicPr>
            <a:picLocks noChangeAspect="1"/>
          </p:cNvPicPr>
          <p:nvPr userDrawn="1">
            <p:custDataLst>
              <p:tags r:id="rId4"/>
            </p:custDataLst>
          </p:nvPr>
        </p:nvPicPr>
        <p:blipFill>
          <a:blip r:embed="rId7" cstate="print">
            <a:duotone>
              <a:prstClr val="black"/>
              <a:schemeClr val="accent6">
                <a:tint val="45000"/>
                <a:satMod val="400000"/>
              </a:schemeClr>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8901" y="6297934"/>
            <a:ext cx="1703189" cy="40865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215253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6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7728212" y="6503244"/>
            <a:ext cx="3860800" cy="365125"/>
          </a:xfrm>
          <a:prstGeom prst="rect">
            <a:avLst/>
          </a:prstGeom>
        </p:spPr>
        <p:txBody>
          <a:bodyPr lIns="91416" tIns="0" rIns="91416" bIns="45708" anchor="ctr"/>
          <a:lstStyle>
            <a:lvl1pPr algn="r">
              <a:defRPr sz="1467">
                <a:solidFill>
                  <a:schemeClr val="bg1"/>
                </a:solidFill>
                <a:latin typeface="+mn-lt"/>
              </a:defRPr>
            </a:lvl1pPr>
          </a:lstStyle>
          <a:p>
            <a:pPr defTabSz="1218900"/>
            <a:endParaRPr lang="en-US" dirty="0" smtClean="0">
              <a:solidFill>
                <a:prstClr val="white"/>
              </a:solidFil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704697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wipe dir="r"/>
      </p:transition>
    </mc:Choice>
    <mc:Fallback>
      <p:transition spd="med">
        <p:wipe dir="r"/>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3430559"/>
      </p:ext>
    </p:extLst>
  </p:cSld>
  <p:clrMapOvr>
    <a:overrideClrMapping bg1="dk1" tx1="lt1" bg2="dk2" tx2="lt2" accent1="accent1" accent2="accent2" accent3="accent3" accent4="accent4" accent5="accent5" accent6="accent6" hlink="hlink" folHlink="folHlink"/>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wipe dir="r"/>
      </p:transition>
    </mc:Choice>
    <mc:Fallback>
      <p:transition spd="med">
        <p:wipe dir="r"/>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tx1"/>
                    </a:gs>
                    <a:gs pos="6000">
                      <a:schemeClr val="tx1"/>
                    </a:gs>
                  </a:gsLst>
                  <a:lin ang="5400000" scaled="0"/>
                </a:gradFill>
              </a:defRPr>
            </a:lvl2pPr>
            <a:lvl3pPr marL="231775" indent="0">
              <a:buNone/>
              <a:defRPr sz="2000">
                <a:gradFill>
                  <a:gsLst>
                    <a:gs pos="100000">
                      <a:schemeClr val="tx1"/>
                    </a:gs>
                    <a:gs pos="6000">
                      <a:schemeClr val="tx1"/>
                    </a:gs>
                  </a:gsLst>
                  <a:lin ang="5400000" scaled="0"/>
                </a:gradFill>
              </a:defRPr>
            </a:lvl3pPr>
            <a:lvl4pPr marL="457200" indent="0">
              <a:buNone/>
              <a:defRPr sz="2000">
                <a:gradFill>
                  <a:gsLst>
                    <a:gs pos="100000">
                      <a:schemeClr val="tx1"/>
                    </a:gs>
                    <a:gs pos="6000">
                      <a:schemeClr val="tx1"/>
                    </a:gs>
                  </a:gsLst>
                  <a:lin ang="5400000" scaled="0"/>
                </a:gradFill>
              </a:defRPr>
            </a:lvl4pPr>
            <a:lvl5pPr marL="693738" indent="0">
              <a:buNone/>
              <a:defRPr sz="20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870314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Blank - Accent 1">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548822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Slide 8">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0" y="0"/>
            <a:ext cx="12192001" cy="6873536"/>
          </a:xfrm>
          <a:prstGeom prst="rect">
            <a:avLst/>
          </a:prstGeom>
        </p:spPr>
      </p:pic>
      <p:sp>
        <p:nvSpPr>
          <p:cNvPr id="18" name="Rectangle 17"/>
          <p:cNvSpPr/>
          <p:nvPr userDrawn="1"/>
        </p:nvSpPr>
        <p:spPr bwMode="gray">
          <a:xfrm>
            <a:off x="269239" y="2084172"/>
            <a:ext cx="7171399" cy="2689656"/>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83" y="2084172"/>
            <a:ext cx="7172955" cy="2689656"/>
          </a:xfrm>
          <a:noFill/>
        </p:spPr>
        <p:txBody>
          <a:bodyPr vert="horz" wrap="square" lIns="146304" tIns="91440" rIns="146304" bIns="91440" rtlCol="0" anchor="t" anchorCtr="0">
            <a:noAutofit/>
          </a:bodyPr>
          <a:lstStyle>
            <a:lvl1pPr>
              <a:defRPr lang="en-US" sz="5882" spc="-98" baseline="0" dirty="0">
                <a:gradFill>
                  <a:gsLst>
                    <a:gs pos="5833">
                      <a:srgbClr val="FFFFFF"/>
                    </a:gs>
                    <a:gs pos="99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69239" y="4773827"/>
            <a:ext cx="5380106" cy="1793104"/>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gray">
          <a:xfrm>
            <a:off x="449322" y="6028972"/>
            <a:ext cx="1522404" cy="32616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68137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249" y="2234114"/>
            <a:ext cx="8375702" cy="1359196"/>
          </a:xfrm>
        </p:spPr>
        <p:txBody>
          <a:bodyPr anchor="ctr" anchorCtr="0">
            <a:noAutofit/>
          </a:bodyPr>
          <a:lstStyle>
            <a:lvl1pPr>
              <a:lnSpc>
                <a:spcPct val="90000"/>
              </a:lnSpc>
              <a:defRPr sz="6598"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519249" y="4612341"/>
            <a:ext cx="5455754" cy="1144929"/>
          </a:xfrm>
        </p:spPr>
        <p:txBody>
          <a:bodyPr/>
          <a:lstStyle>
            <a:lvl1pPr marL="0" indent="0">
              <a:buFont typeface="Arial" pitchFamily="34" charset="0"/>
              <a:buNone/>
              <a:defRPr sz="2400">
                <a:solidFill>
                  <a:schemeClr val="bg1">
                    <a:alpha val="98000"/>
                  </a:schemeClr>
                </a:solidFill>
                <a:latin typeface="+mj-lt"/>
              </a:defRPr>
            </a:lvl1pPr>
            <a:lvl2pPr marL="460286" indent="0">
              <a:buFont typeface="Arial" pitchFamily="34" charset="0"/>
              <a:buNone/>
              <a:defRPr/>
            </a:lvl2pPr>
            <a:lvl3pPr marL="855499" indent="0">
              <a:buFont typeface="Arial" pitchFamily="34" charset="0"/>
              <a:buNone/>
              <a:defRPr/>
            </a:lvl3pPr>
            <a:lvl4pPr marL="1258646" indent="0">
              <a:buFont typeface="Arial" pitchFamily="34" charset="0"/>
              <a:buNone/>
              <a:defRPr/>
            </a:lvl4pPr>
            <a:lvl5pPr marL="1604655"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289418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249" y="2234114"/>
            <a:ext cx="8375702" cy="1359196"/>
          </a:xfrm>
        </p:spPr>
        <p:txBody>
          <a:bodyPr anchor="ctr" anchorCtr="0">
            <a:noAutofit/>
          </a:bodyPr>
          <a:lstStyle>
            <a:lvl1pPr>
              <a:lnSpc>
                <a:spcPct val="90000"/>
              </a:lnSpc>
              <a:defRPr sz="6598"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519249" y="4612341"/>
            <a:ext cx="5455754" cy="1144929"/>
          </a:xfrm>
        </p:spPr>
        <p:txBody>
          <a:bodyPr/>
          <a:lstStyle>
            <a:lvl1pPr marL="0" indent="0">
              <a:buFont typeface="Arial" pitchFamily="34" charset="0"/>
              <a:buNone/>
              <a:defRPr sz="2400">
                <a:solidFill>
                  <a:schemeClr val="bg1">
                    <a:alpha val="98000"/>
                  </a:schemeClr>
                </a:solidFill>
                <a:latin typeface="+mj-lt"/>
              </a:defRPr>
            </a:lvl1pPr>
            <a:lvl2pPr marL="460286" indent="0">
              <a:buFont typeface="Arial" pitchFamily="34" charset="0"/>
              <a:buNone/>
              <a:defRPr/>
            </a:lvl2pPr>
            <a:lvl3pPr marL="855499" indent="0">
              <a:buFont typeface="Arial" pitchFamily="34" charset="0"/>
              <a:buNone/>
              <a:defRPr/>
            </a:lvl3pPr>
            <a:lvl4pPr marL="1258646" indent="0">
              <a:buFont typeface="Arial" pitchFamily="34" charset="0"/>
              <a:buNone/>
              <a:defRPr/>
            </a:lvl4pPr>
            <a:lvl5pPr marL="1604655"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190144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5" name="Text Placeholder 4"/>
          <p:cNvSpPr>
            <a:spLocks noGrp="1"/>
          </p:cNvSpPr>
          <p:nvPr>
            <p:ph type="body" sz="quarter" idx="10"/>
          </p:nvPr>
        </p:nvSpPr>
        <p:spPr>
          <a:xfrm>
            <a:off x="5132933" y="3271521"/>
            <a:ext cx="6223986" cy="944224"/>
          </a:xfrm>
        </p:spPr>
        <p:txBody>
          <a:bodyPr/>
          <a:lstStyle>
            <a:lvl1pPr marL="3174" indent="0">
              <a:spcBef>
                <a:spcPts val="0"/>
              </a:spcBef>
              <a:spcAft>
                <a:spcPts val="900"/>
              </a:spcAft>
              <a:buSzPct val="80000"/>
              <a:buFont typeface="Arial" pitchFamily="34" charset="0"/>
              <a:buNone/>
              <a:defRPr sz="4000" spc="-100" baseline="0">
                <a:solidFill>
                  <a:schemeClr val="bg1"/>
                </a:solidFill>
                <a:latin typeface="Segoe UI Light" pitchFamily="34" charset="0"/>
              </a:defRPr>
            </a:lvl1pPr>
            <a:lvl2pPr marL="3174" indent="0">
              <a:spcBef>
                <a:spcPts val="0"/>
              </a:spcBef>
              <a:buSzPct val="80000"/>
              <a:buFont typeface="Arial" pitchFamily="34" charset="0"/>
              <a:buNone/>
              <a:defRPr sz="2000" spc="-50" baseline="0">
                <a:solidFill>
                  <a:schemeClr val="bg1"/>
                </a:solidFill>
              </a:defRPr>
            </a:lvl2pPr>
            <a:lvl3pPr marL="1258646" indent="-403147">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604655" indent="-346009">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941140" indent="-33648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03309" y="6311789"/>
            <a:ext cx="1619411" cy="38839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1162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agram Blank - JBS">
    <p:spTree>
      <p:nvGrpSpPr>
        <p:cNvPr id="1" name=""/>
        <p:cNvGrpSpPr/>
        <p:nvPr/>
      </p:nvGrpSpPr>
      <p:grpSpPr>
        <a:xfrm>
          <a:off x="0" y="0"/>
          <a:ext cx="0" cy="0"/>
          <a:chOff x="0" y="0"/>
          <a:chExt cx="0" cy="0"/>
        </a:xfrm>
      </p:grpSpPr>
      <p:sp>
        <p:nvSpPr>
          <p:cNvPr id="8" name="Rectangle 7"/>
          <p:cNvSpPr/>
          <p:nvPr userDrawn="1"/>
        </p:nvSpPr>
        <p:spPr bwMode="auto">
          <a:xfrm>
            <a:off x="0" y="0"/>
            <a:ext cx="12215944" cy="68580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03309" y="6311789"/>
            <a:ext cx="1619411" cy="38839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662723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tatement Slide - JB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03309" y="6311789"/>
            <a:ext cx="1619411" cy="38839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342146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402777"/>
            <a:ext cx="11151917" cy="747897"/>
          </a:xfrm>
        </p:spPr>
        <p:txBody>
          <a:bodyPr/>
          <a:lstStyle>
            <a:lvl1pPr>
              <a:defRPr sz="5399">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370526"/>
            <a:ext cx="11151917" cy="946413"/>
          </a:xfrm>
        </p:spPr>
        <p:txBody>
          <a:bodyPr/>
          <a:lstStyle>
            <a:lvl1pPr marL="3174" indent="0">
              <a:spcBef>
                <a:spcPts val="0"/>
              </a:spcBef>
              <a:spcAft>
                <a:spcPts val="900"/>
              </a:spcAft>
              <a:buSzPct val="80000"/>
              <a:buFont typeface="Arial" pitchFamily="34" charset="0"/>
              <a:buNone/>
              <a:defRPr sz="4000" spc="-100" baseline="0">
                <a:solidFill>
                  <a:schemeClr val="bg1"/>
                </a:solidFill>
                <a:latin typeface="Segoe UI Light" pitchFamily="34" charset="0"/>
              </a:defRPr>
            </a:lvl1pPr>
            <a:lvl2pPr marL="3174" indent="0">
              <a:spcBef>
                <a:spcPts val="0"/>
              </a:spcBef>
              <a:buSzPct val="80000"/>
              <a:buFont typeface="Arial" pitchFamily="34" charset="0"/>
              <a:buNone/>
              <a:defRPr sz="2000" spc="-50" baseline="0">
                <a:solidFill>
                  <a:schemeClr val="bg1"/>
                </a:solidFill>
              </a:defRPr>
            </a:lvl2pPr>
            <a:lvl3pPr marL="1258646" indent="-403147">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4655" indent="-346009">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140" indent="-33648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479029" y="6433852"/>
            <a:ext cx="1196685" cy="138112"/>
          </a:xfrm>
          <a:prstGeom prst="rect">
            <a:avLst/>
          </a:prstGeom>
        </p:spPr>
      </p:pic>
      <p:sp>
        <p:nvSpPr>
          <p:cNvPr id="8" name="Rectangle 7"/>
          <p:cNvSpPr/>
          <p:nvPr userDrawn="1"/>
        </p:nvSpPr>
        <p:spPr bwMode="auto">
          <a:xfrm>
            <a:off x="1" y="1"/>
            <a:ext cx="12192000"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9222"/>
          <a:stretch/>
        </p:blipFill>
        <p:spPr>
          <a:xfrm rot="10800000">
            <a:off x="11358745" y="-8277"/>
            <a:ext cx="846221" cy="834699"/>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0800000">
            <a:off x="10135652" y="-8276"/>
            <a:ext cx="1666509" cy="834699"/>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0800000">
            <a:off x="8912559" y="-8276"/>
            <a:ext cx="1666509" cy="83469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0110477"/>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emo Background -JB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03309" y="6311789"/>
            <a:ext cx="1619411" cy="388399"/>
          </a:xfrm>
          <a:prstGeom prst="rect">
            <a:avLst/>
          </a:prstGeom>
        </p:spPr>
      </p:pic>
      <p:sp>
        <p:nvSpPr>
          <p:cNvPr id="12" name="Rectangle 11"/>
          <p:cNvSpPr/>
          <p:nvPr userDrawn="1"/>
        </p:nvSpPr>
        <p:spPr bwMode="auto">
          <a:xfrm>
            <a:off x="2254390" y="2455232"/>
            <a:ext cx="9937610" cy="2104837"/>
          </a:xfrm>
          <a:prstGeom prst="rect">
            <a:avLst/>
          </a:prstGeom>
          <a:solidFill>
            <a:srgbClr val="00AEEF">
              <a:alpha val="2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562" tIns="45711" rIns="91423" bIns="45711" numCol="1" rtlCol="0" anchor="ctr" anchorCtr="0" compatLnSpc="1">
            <a:prstTxWarp prst="textNoShape">
              <a:avLst/>
            </a:prstTxWarp>
          </a:bodyPr>
          <a:lstStyle/>
          <a:p>
            <a:pPr defTabSz="913924" fontAlgn="base">
              <a:spcBef>
                <a:spcPct val="0"/>
              </a:spcBef>
              <a:spcAft>
                <a:spcPct val="0"/>
              </a:spcAft>
            </a:pPr>
            <a:endParaRPr lang="en-US" sz="6598" dirty="0">
              <a:gradFill>
                <a:gsLst>
                  <a:gs pos="0">
                    <a:srgbClr val="FFFFFF"/>
                  </a:gs>
                  <a:gs pos="100000">
                    <a:srgbClr val="FFFFFF"/>
                  </a:gs>
                </a:gsLst>
                <a:lin ang="5400000" scaled="0"/>
              </a:gradFill>
              <a:latin typeface="メイリオ" pitchFamily="50" charset="-128"/>
              <a:ea typeface="メイリオ" pitchFamily="50" charset="-128"/>
            </a:endParaRPr>
          </a:p>
        </p:txBody>
      </p:sp>
      <p:grpSp>
        <p:nvGrpSpPr>
          <p:cNvPr id="13" name="Group 12"/>
          <p:cNvGrpSpPr/>
          <p:nvPr userDrawn="1"/>
        </p:nvGrpSpPr>
        <p:grpSpPr>
          <a:xfrm>
            <a:off x="1" y="2455231"/>
            <a:ext cx="2254390" cy="2104837"/>
            <a:chOff x="-1" y="2455231"/>
            <a:chExt cx="2253803" cy="2104837"/>
          </a:xfrm>
        </p:grpSpPr>
        <p:sp>
          <p:nvSpPr>
            <p:cNvPr id="17" name="Rectangle 16"/>
            <p:cNvSpPr/>
            <p:nvPr/>
          </p:nvSpPr>
          <p:spPr bwMode="auto">
            <a:xfrm>
              <a:off x="-1" y="2455231"/>
              <a:ext cx="2253803" cy="210483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182880" numCol="1" rtlCol="0" anchor="b" anchorCtr="0" compatLnSpc="1">
              <a:prstTxWarp prst="textNoShape">
                <a:avLst/>
              </a:prstTxWarp>
            </a:bodyPr>
            <a:lstStyle/>
            <a:p>
              <a:pPr algn="ctr" defTabSz="913924" fontAlgn="base">
                <a:spcBef>
                  <a:spcPct val="0"/>
                </a:spcBef>
                <a:spcAft>
                  <a:spcPct val="0"/>
                </a:spcAft>
              </a:pPr>
              <a:r>
                <a:rPr lang="en-US" sz="2200" dirty="0">
                  <a:gradFill>
                    <a:gsLst>
                      <a:gs pos="0">
                        <a:srgbClr val="FFFFFF"/>
                      </a:gs>
                      <a:gs pos="100000">
                        <a:srgbClr val="FFFFFF"/>
                      </a:gs>
                    </a:gsLst>
                    <a:lin ang="5400000" scaled="0"/>
                  </a:gradFill>
                </a:rPr>
                <a:t>demo</a:t>
              </a:r>
            </a:p>
          </p:txBody>
        </p:sp>
        <p:pic>
          <p:nvPicPr>
            <p:cNvPr id="18" name="Picture 17"/>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0988" y="2847133"/>
              <a:ext cx="1140731" cy="1140731"/>
            </a:xfrm>
            <a:prstGeom prst="rect">
              <a:avLst/>
            </a:prstGeom>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8450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par>
                                <p:cTn id="8" presetID="2" presetClass="entr" presetSubtype="8"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16" presetClass="entr" presetSubtype="42" fill="hold" grpId="0" nodeType="withEffect">
                                  <p:stCondLst>
                                    <p:cond delay="1750"/>
                                  </p:stCondLst>
                                  <p:childTnLst>
                                    <p:set>
                                      <p:cBhvr>
                                        <p:cTn id="13" dur="1" fill="hold">
                                          <p:stCondLst>
                                            <p:cond delay="0"/>
                                          </p:stCondLst>
                                        </p:cTn>
                                        <p:tgtEl>
                                          <p:spTgt spid="12"/>
                                        </p:tgtEl>
                                        <p:attrNameLst>
                                          <p:attrName>style.visibility</p:attrName>
                                        </p:attrNameLst>
                                      </p:cBhvr>
                                      <p:to>
                                        <p:strVal val="visible"/>
                                      </p:to>
                                    </p:set>
                                    <p:animEffect transition="in" filter="barn(outHorizontal)">
                                      <p:cBhvr>
                                        <p:cTn id="14" dur="750"/>
                                        <p:tgtEl>
                                          <p:spTgt spid="12"/>
                                        </p:tgtEl>
                                      </p:cBhvr>
                                    </p:animEffect>
                                  </p:childTnLst>
                                </p:cTn>
                              </p:par>
                              <p:par>
                                <p:cTn id="15" presetID="10" presetClass="exit" presetSubtype="0" fill="hold" grpId="1" nodeType="withEffect">
                                  <p:stCondLst>
                                    <p:cond delay="250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19248" y="402777"/>
            <a:ext cx="11151917" cy="747897"/>
          </a:xfrm>
        </p:spPr>
        <p:txBody>
          <a:bodyPr/>
          <a:lstStyle>
            <a:lvl1pPr>
              <a:defRPr sz="5399">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370526"/>
            <a:ext cx="11151917" cy="946413"/>
          </a:xfrm>
        </p:spPr>
        <p:txBody>
          <a:bodyPr/>
          <a:lstStyle>
            <a:lvl1pPr marL="3174" indent="0">
              <a:spcBef>
                <a:spcPts val="0"/>
              </a:spcBef>
              <a:spcAft>
                <a:spcPts val="900"/>
              </a:spcAft>
              <a:buSzPct val="80000"/>
              <a:buFont typeface="Arial" pitchFamily="34" charset="0"/>
              <a:buNone/>
              <a:defRPr sz="4000" spc="-100" baseline="0">
                <a:solidFill>
                  <a:schemeClr val="bg1"/>
                </a:solidFill>
                <a:latin typeface="Segoe UI Light" pitchFamily="34" charset="0"/>
              </a:defRPr>
            </a:lvl1pPr>
            <a:lvl2pPr marL="3174" indent="0">
              <a:spcBef>
                <a:spcPts val="0"/>
              </a:spcBef>
              <a:buSzPct val="80000"/>
              <a:buFont typeface="Arial" pitchFamily="34" charset="0"/>
              <a:buNone/>
              <a:defRPr sz="2000" spc="-50" baseline="0">
                <a:solidFill>
                  <a:schemeClr val="bg1"/>
                </a:solidFill>
              </a:defRPr>
            </a:lvl2pPr>
            <a:lvl3pPr marL="1258646" indent="-403147">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604655" indent="-346009">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941140" indent="-33648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03309" y="6311789"/>
            <a:ext cx="1619411" cy="38839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1781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a:gradFill>
                  <a:gsLst>
                    <a:gs pos="100000">
                      <a:schemeClr val="tx1"/>
                    </a:gs>
                    <a:gs pos="0">
                      <a:schemeClr val="tx1"/>
                    </a:gs>
                  </a:gsLst>
                  <a:lin ang="5400000" scaled="0"/>
                </a:gradFill>
              </a:defRPr>
            </a:lvl2pPr>
            <a:lvl3pPr marL="231775" indent="0">
              <a:buNone/>
              <a:defRPr sz="2000">
                <a:gradFill>
                  <a:gsLst>
                    <a:gs pos="100000">
                      <a:schemeClr val="tx1"/>
                    </a:gs>
                    <a:gs pos="0">
                      <a:schemeClr val="tx1"/>
                    </a:gs>
                  </a:gsLst>
                  <a:lin ang="5400000" scaled="0"/>
                </a:gradFill>
              </a:defRPr>
            </a:lvl3pPr>
            <a:lvl4pPr marL="457200" indent="0">
              <a:buNone/>
              <a:defRPr sz="2000">
                <a:gradFill>
                  <a:gsLst>
                    <a:gs pos="100000">
                      <a:schemeClr val="tx1"/>
                    </a:gs>
                    <a:gs pos="0">
                      <a:schemeClr val="tx1"/>
                    </a:gs>
                  </a:gsLst>
                  <a:lin ang="5400000" scaled="0"/>
                </a:gradFill>
              </a:defRPr>
            </a:lvl4pPr>
            <a:lvl5pPr marL="693738" indent="0">
              <a:buNone/>
              <a:defRPr sz="20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3447953"/>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randing">
    <p:spTree>
      <p:nvGrpSpPr>
        <p:cNvPr id="1" name=""/>
        <p:cNvGrpSpPr/>
        <p:nvPr/>
      </p:nvGrpSpPr>
      <p:grpSpPr>
        <a:xfrm>
          <a:off x="0" y="0"/>
          <a:ext cx="0" cy="0"/>
          <a:chOff x="0" y="0"/>
          <a:chExt cx="0" cy="0"/>
        </a:xfrm>
      </p:grpSpPr>
      <p:sp>
        <p:nvSpPr>
          <p:cNvPr id="4" name="Rectangle 3"/>
          <p:cNvSpPr/>
          <p:nvPr userDrawn="1"/>
        </p:nvSpPr>
        <p:spPr bwMode="auto">
          <a:xfrm>
            <a:off x="0" y="0"/>
            <a:ext cx="12215944" cy="68580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 name="Picture 2"/>
          <p:cNvPicPr>
            <a:picLocks noChangeAspect="1" noChangeArrowheads="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black">
          <a:xfrm>
            <a:off x="4322300" y="3140274"/>
            <a:ext cx="3547400" cy="577452"/>
          </a:xfrm>
          <a:prstGeom prst="rect">
            <a:avLst/>
          </a:prstGeom>
          <a:noFill/>
          <a:ln>
            <a:noFill/>
          </a:ln>
        </p:spPr>
      </p:pic>
      <p:sp>
        <p:nvSpPr>
          <p:cNvPr id="3" name="Text Box 3"/>
          <p:cNvSpPr txBox="1">
            <a:spLocks noChangeArrowheads="1"/>
          </p:cNvSpPr>
          <p:nvPr userDrawn="1"/>
        </p:nvSpPr>
        <p:spPr bwMode="blackWhite">
          <a:xfrm>
            <a:off x="508001" y="6083573"/>
            <a:ext cx="11176001" cy="422024"/>
          </a:xfrm>
          <a:prstGeom prst="rect">
            <a:avLst/>
          </a:prstGeom>
          <a:noFill/>
          <a:ln w="12700">
            <a:noFill/>
            <a:miter lim="800000"/>
            <a:headEnd type="none" w="sm" len="sm"/>
            <a:tailEnd type="none" w="sm" len="sm"/>
          </a:ln>
          <a:effectLst/>
        </p:spPr>
        <p:txBody>
          <a:bodyPr vert="horz" wrap="square" lIns="91412" tIns="45706" rIns="91412" bIns="45706" numCol="1" anchor="t" anchorCtr="0" compatLnSpc="1">
            <a:prstTxWarp prst="textNoShape">
              <a:avLst/>
            </a:prstTxWarp>
            <a:spAutoFit/>
          </a:bodyPr>
          <a:lstStyle/>
          <a:p>
            <a:pPr algn="ctr" defTabSz="913924" eaLnBrk="0" hangingPunct="0"/>
            <a:r>
              <a:rPr lang="en-US" sz="700" dirty="0">
                <a:solidFill>
                  <a:srgbClr val="FFFFFF">
                    <a:alpha val="99000"/>
                  </a:srgbClr>
                </a:solidFill>
                <a:cs typeface="Arial" charset="0"/>
              </a:rPr>
              <a:t>© 2011 Microsoft Corporation. All rights reserved. Microsoft, Windows, Windows Vista and other product names are or may be registered trademarks and/or trademarks in the U.S. and/or other countries.</a:t>
            </a:r>
          </a:p>
          <a:p>
            <a:pPr algn="ctr" defTabSz="913924" eaLnBrk="0" hangingPunct="0"/>
            <a:r>
              <a:rPr lang="en-US" sz="700" dirty="0">
                <a:solidFill>
                  <a:srgbClr val="FFFFFF">
                    <a:alpha val="99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252197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66167" y="2602280"/>
            <a:ext cx="4206383" cy="1523494"/>
          </a:xfrm>
        </p:spPr>
        <p:txBody>
          <a:bodyPr anchor="ctr" anchorCtr="0">
            <a:noAutofit/>
          </a:bodyPr>
          <a:lstStyle>
            <a:lvl1pPr algn="l">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617" y="4352656"/>
            <a:ext cx="4206384" cy="461665"/>
          </a:xfrm>
        </p:spPr>
        <p:txBody>
          <a:bodyPr>
            <a:noAutofit/>
          </a:bodyPr>
          <a:lstStyle>
            <a:lvl1pPr marL="0" indent="0" algn="l" defTabSz="914188"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094" indent="0" algn="ctr">
              <a:buNone/>
              <a:defRPr>
                <a:solidFill>
                  <a:schemeClr val="tx1">
                    <a:tint val="75000"/>
                  </a:schemeClr>
                </a:solidFill>
              </a:defRPr>
            </a:lvl2pPr>
            <a:lvl3pPr marL="914188" indent="0" algn="ctr">
              <a:buNone/>
              <a:defRPr>
                <a:solidFill>
                  <a:schemeClr val="tx1">
                    <a:tint val="75000"/>
                  </a:schemeClr>
                </a:solidFill>
              </a:defRPr>
            </a:lvl3pPr>
            <a:lvl4pPr marL="1371282" indent="0" algn="ctr">
              <a:buNone/>
              <a:defRPr>
                <a:solidFill>
                  <a:schemeClr val="tx1">
                    <a:tint val="75000"/>
                  </a:schemeClr>
                </a:solidFill>
              </a:defRPr>
            </a:lvl4pPr>
            <a:lvl5pPr marL="1828376" indent="0" algn="ctr">
              <a:buNone/>
              <a:defRPr>
                <a:solidFill>
                  <a:schemeClr val="tx1">
                    <a:tint val="75000"/>
                  </a:schemeClr>
                </a:solidFill>
              </a:defRPr>
            </a:lvl5pPr>
            <a:lvl6pPr marL="2285470" indent="0" algn="ctr">
              <a:buNone/>
              <a:defRPr>
                <a:solidFill>
                  <a:schemeClr val="tx1">
                    <a:tint val="75000"/>
                  </a:schemeClr>
                </a:solidFill>
              </a:defRPr>
            </a:lvl6pPr>
            <a:lvl7pPr marL="2742563" indent="0" algn="ctr">
              <a:buNone/>
              <a:defRPr>
                <a:solidFill>
                  <a:schemeClr val="tx1">
                    <a:tint val="75000"/>
                  </a:schemeClr>
                </a:solidFill>
              </a:defRPr>
            </a:lvl7pPr>
            <a:lvl8pPr marL="3199657" indent="0" algn="ctr">
              <a:buNone/>
              <a:defRPr>
                <a:solidFill>
                  <a:schemeClr val="tx1">
                    <a:tint val="75000"/>
                  </a:schemeClr>
                </a:solidFill>
              </a:defRPr>
            </a:lvl8pPr>
            <a:lvl9pPr marL="365675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422641" y="3364027"/>
            <a:ext cx="3341825" cy="1274538"/>
          </a:xfrm>
        </p:spPr>
        <p:txBody>
          <a:bodyPr anchor="t" anchorCtr="0">
            <a:noAutofit/>
            <a:scene3d>
              <a:camera prst="orthographicFront"/>
              <a:lightRig rig="flat" dir="t"/>
            </a:scene3d>
            <a:sp3d>
              <a:contourClr>
                <a:schemeClr val="bg2"/>
              </a:contourClr>
            </a:sp3d>
          </a:bodyPr>
          <a:lstStyle>
            <a:lvl1pPr marL="0" indent="0" algn="ctr">
              <a:buFont typeface="Arial" pitchFamily="34" charset="0"/>
              <a:buNone/>
              <a:defRPr lang="en-US" sz="5998" dirty="0" smtClean="0">
                <a:solidFill>
                  <a:srgbClr val="00B0F0"/>
                </a:solidFill>
                <a:latin typeface="Segoe UI Light" pitchFamily="34" charset="0"/>
              </a:defRPr>
            </a:lvl1pPr>
          </a:lstStyle>
          <a:p>
            <a:pPr lvl="0"/>
            <a:r>
              <a:rPr lang="en-US" dirty="0" smtClean="0"/>
              <a:t>video</a:t>
            </a:r>
          </a:p>
        </p:txBody>
      </p:sp>
      <p:sp>
        <p:nvSpPr>
          <p:cNvPr id="8" name="Freeform 6"/>
          <p:cNvSpPr>
            <a:spLocks noEditPoints="1"/>
          </p:cNvSpPr>
          <p:nvPr userDrawn="1"/>
        </p:nvSpPr>
        <p:spPr bwMode="auto">
          <a:xfrm>
            <a:off x="7176393" y="1504001"/>
            <a:ext cx="3891612" cy="3720051"/>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1218753"/>
            <a:endParaRPr lang="en-US" sz="2400">
              <a:solidFill>
                <a:srgbClr val="292929"/>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3638849"/>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Demo, Video etc. &quot;special&quot; slides">
    <p:spTree>
      <p:nvGrpSpPr>
        <p:cNvPr id="1" name=""/>
        <p:cNvGrpSpPr/>
        <p:nvPr/>
      </p:nvGrpSpPr>
      <p:grpSpPr>
        <a:xfrm>
          <a:off x="0" y="0"/>
          <a:ext cx="0" cy="0"/>
          <a:chOff x="0" y="0"/>
          <a:chExt cx="0" cy="0"/>
        </a:xfrm>
      </p:grpSpPr>
      <p:sp>
        <p:nvSpPr>
          <p:cNvPr id="15" name="Hexagon 14"/>
          <p:cNvSpPr/>
          <p:nvPr userDrawn="1"/>
        </p:nvSpPr>
        <p:spPr bwMode="auto">
          <a:xfrm rot="19780699">
            <a:off x="2852005" y="1058871"/>
            <a:ext cx="2423986" cy="2089099"/>
          </a:xfrm>
          <a:prstGeom prst="hexagon">
            <a:avLst>
              <a:gd name="adj" fmla="val 28905"/>
              <a:gd name="vf" fmla="val 115470"/>
            </a:avLst>
          </a:prstGeom>
          <a:solidFill>
            <a:srgbClr val="00AEEF">
              <a:alpha val="20000"/>
            </a:srgbClr>
          </a:solidFill>
          <a:ln>
            <a:noFill/>
            <a:headEnd type="none" w="med" len="med"/>
            <a:tailEnd type="none" w="med" len="med"/>
          </a:ln>
          <a:effectLst>
            <a:softEdge rad="317500"/>
          </a:effectLst>
        </p:spPr>
        <p:style>
          <a:lnRef idx="1">
            <a:schemeClr val="accent2"/>
          </a:lnRef>
          <a:fillRef idx="3">
            <a:schemeClr val="accent2"/>
          </a:fillRef>
          <a:effectRef idx="2">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6" name="Hexagon 15"/>
          <p:cNvSpPr/>
          <p:nvPr userDrawn="1"/>
        </p:nvSpPr>
        <p:spPr bwMode="auto">
          <a:xfrm rot="19780699">
            <a:off x="1719268" y="3260115"/>
            <a:ext cx="3017681" cy="2742701"/>
          </a:xfrm>
          <a:prstGeom prst="hexagon">
            <a:avLst>
              <a:gd name="adj" fmla="val 28905"/>
              <a:gd name="vf" fmla="val 115470"/>
            </a:avLst>
          </a:prstGeom>
          <a:solidFill>
            <a:srgbClr val="FF8A0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7" name="Hexagon 16"/>
          <p:cNvSpPr/>
          <p:nvPr userDrawn="1"/>
        </p:nvSpPr>
        <p:spPr bwMode="auto">
          <a:xfrm rot="19780699">
            <a:off x="682948" y="1413761"/>
            <a:ext cx="1100420" cy="948391"/>
          </a:xfrm>
          <a:prstGeom prst="hexagon">
            <a:avLst>
              <a:gd name="adj" fmla="val 28905"/>
              <a:gd name="vf" fmla="val 115470"/>
            </a:avLst>
          </a:prstGeom>
          <a:solidFill>
            <a:srgbClr val="ED1E79">
              <a:alpha val="3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8" name="Hexagon 17"/>
          <p:cNvSpPr/>
          <p:nvPr userDrawn="1"/>
        </p:nvSpPr>
        <p:spPr bwMode="auto">
          <a:xfrm rot="19780699">
            <a:off x="4787594" y="1481186"/>
            <a:ext cx="3404022" cy="2933738"/>
          </a:xfrm>
          <a:prstGeom prst="hexagon">
            <a:avLst>
              <a:gd name="adj" fmla="val 28905"/>
              <a:gd name="vf" fmla="val 115470"/>
            </a:avLst>
          </a:prstGeom>
          <a:solidFill>
            <a:srgbClr val="92D05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 name="Rectangle 5"/>
          <p:cNvSpPr/>
          <p:nvPr userDrawn="1"/>
        </p:nvSpPr>
        <p:spPr bwMode="auto">
          <a:xfrm>
            <a:off x="1" y="1"/>
            <a:ext cx="12192000"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4"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9222"/>
          <a:stretch/>
        </p:blipFill>
        <p:spPr>
          <a:xfrm rot="10800000">
            <a:off x="11358745" y="-8277"/>
            <a:ext cx="846221" cy="834699"/>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0800000">
            <a:off x="10135652" y="-8276"/>
            <a:ext cx="1666509" cy="834699"/>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0800000">
            <a:off x="8912559" y="-8276"/>
            <a:ext cx="1666509" cy="83469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7186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64" presetClass="path" presetSubtype="0" accel="50000" decel="50000" fill="hold" grpId="2" nodeType="withEffect">
                                  <p:stCondLst>
                                    <p:cond delay="0"/>
                                  </p:stCondLst>
                                  <p:childTnLst>
                                    <p:animMotion origin="layout" path="M -3.4193E-6 -3.05273E-7 L -3.4193E-6 -0.14662 " pathEditMode="relative" rAng="0" ptsTypes="AA">
                                      <p:cBhvr>
                                        <p:cTn id="9" dur="2000" fill="hold"/>
                                        <p:tgtEl>
                                          <p:spTgt spid="18"/>
                                        </p:tgtEl>
                                        <p:attrNameLst>
                                          <p:attrName>ppt_x</p:attrName>
                                          <p:attrName>ppt_y</p:attrName>
                                        </p:attrNameLst>
                                      </p:cBhvr>
                                      <p:rCtr x="0" y="-7331"/>
                                    </p:animMotion>
                                  </p:childTnLst>
                                </p:cTn>
                              </p:par>
                              <p:par>
                                <p:cTn id="10" presetID="10" presetClass="exit" presetSubtype="0" fill="hold" grpId="1" nodeType="withEffect">
                                  <p:stCondLst>
                                    <p:cond delay="150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ntr" presetSubtype="0"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64" presetClass="path" presetSubtype="0" accel="50000" decel="50000" fill="hold" grpId="2" nodeType="withEffect">
                                  <p:stCondLst>
                                    <p:cond delay="250"/>
                                  </p:stCondLst>
                                  <p:childTnLst>
                                    <p:animMotion origin="layout" path="M 1.43025E-6 -3.18224E-6 L 1.43025E-6 -0.10083 " pathEditMode="relative" rAng="0" ptsTypes="AA">
                                      <p:cBhvr>
                                        <p:cTn id="17" dur="2500" fill="hold"/>
                                        <p:tgtEl>
                                          <p:spTgt spid="15"/>
                                        </p:tgtEl>
                                        <p:attrNameLst>
                                          <p:attrName>ppt_x</p:attrName>
                                          <p:attrName>ppt_y</p:attrName>
                                        </p:attrNameLst>
                                      </p:cBhvr>
                                      <p:rCtr x="0" y="-5042"/>
                                    </p:animMotion>
                                  </p:childTnLst>
                                </p:cTn>
                              </p:par>
                              <p:par>
                                <p:cTn id="18" presetID="10" presetClass="exit" presetSubtype="0" fill="hold" grpId="1" nodeType="withEffect">
                                  <p:stCondLst>
                                    <p:cond delay="2000"/>
                                  </p:stCondLst>
                                  <p:childTnLst>
                                    <p:animEffect transition="out" filter="fade">
                                      <p:cBhvr>
                                        <p:cTn id="19" dur="750"/>
                                        <p:tgtEl>
                                          <p:spTgt spid="15"/>
                                        </p:tgtEl>
                                      </p:cBhvr>
                                    </p:animEffect>
                                    <p:set>
                                      <p:cBhvr>
                                        <p:cTn id="20" dur="1" fill="hold">
                                          <p:stCondLst>
                                            <p:cond delay="749"/>
                                          </p:stCondLst>
                                        </p:cTn>
                                        <p:tgtEl>
                                          <p:spTgt spid="15"/>
                                        </p:tgtEl>
                                        <p:attrNameLst>
                                          <p:attrName>style.visibility</p:attrName>
                                        </p:attrNameLst>
                                      </p:cBhvr>
                                      <p:to>
                                        <p:strVal val="hidden"/>
                                      </p:to>
                                    </p:set>
                                  </p:childTnLst>
                                </p:cTn>
                              </p:par>
                              <p:par>
                                <p:cTn id="21" presetID="10" presetClass="entr" presetSubtype="0"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64" presetClass="path" presetSubtype="0" accel="50000" decel="50000" fill="hold" grpId="2" nodeType="withEffect">
                                  <p:stCondLst>
                                    <p:cond delay="500"/>
                                  </p:stCondLst>
                                  <p:childTnLst>
                                    <p:animMotion origin="layout" path="M 3.61209E-6 -8.23312E-7 L 3.61209E-6 -0.12488 " pathEditMode="relative" rAng="0" ptsTypes="AA">
                                      <p:cBhvr>
                                        <p:cTn id="25" dur="1500" fill="hold"/>
                                        <p:tgtEl>
                                          <p:spTgt spid="17"/>
                                        </p:tgtEl>
                                        <p:attrNameLst>
                                          <p:attrName>ppt_x</p:attrName>
                                          <p:attrName>ppt_y</p:attrName>
                                        </p:attrNameLst>
                                      </p:cBhvr>
                                      <p:rCtr x="0" y="-6244"/>
                                    </p:animMotion>
                                  </p:childTnLst>
                                </p:cTn>
                              </p:par>
                              <p:par>
                                <p:cTn id="26" presetID="10" presetClass="exit" presetSubtype="0" fill="hold" grpId="1" nodeType="withEffect">
                                  <p:stCondLst>
                                    <p:cond delay="150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ntr" presetSubtype="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childTnLst>
                                </p:cTn>
                              </p:par>
                              <p:par>
                                <p:cTn id="32" presetID="64" presetClass="path" presetSubtype="0" accel="50000" decel="50000" fill="hold" grpId="2" nodeType="withEffect">
                                  <p:stCondLst>
                                    <p:cond delay="500"/>
                                  </p:stCondLst>
                                  <p:childTnLst>
                                    <p:animMotion origin="layout" path="M -2.22222E-6 -2.0629E-6 L -2.22222E-6 -0.29972 " pathEditMode="relative" rAng="0" ptsTypes="AA">
                                      <p:cBhvr>
                                        <p:cTn id="33" dur="2000" fill="hold"/>
                                        <p:tgtEl>
                                          <p:spTgt spid="16"/>
                                        </p:tgtEl>
                                        <p:attrNameLst>
                                          <p:attrName>ppt_x</p:attrName>
                                          <p:attrName>ppt_y</p:attrName>
                                        </p:attrNameLst>
                                      </p:cBhvr>
                                      <p:rCtr x="0" y="-14986"/>
                                    </p:animMotion>
                                  </p:childTnLst>
                                </p:cTn>
                              </p:par>
                              <p:par>
                                <p:cTn id="34" presetID="10" presetClass="exit" presetSubtype="0" fill="hold" grpId="1" nodeType="withEffect">
                                  <p:stCondLst>
                                    <p:cond delay="200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Lst>
  </p:timing>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anchor="ctr">
            <a:normAutofit/>
          </a:bodyPr>
          <a:lstStyle>
            <a:lvl1pPr marL="0" indent="0" algn="l">
              <a:lnSpc>
                <a:spcPct val="100000"/>
              </a:lnSpc>
              <a:spcBef>
                <a:spcPts val="0"/>
              </a:spcBef>
              <a:buNone/>
              <a:defRPr sz="18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solidFill>
                  <a:srgbClr val="2E2B21">
                    <a:lumMod val="90000"/>
                    <a:lumOff val="10000"/>
                  </a:srgbClr>
                </a:solidFill>
              </a:rPr>
              <a:pPr/>
              <a:t>2/28/13</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dirty="0">
              <a:solidFill>
                <a:srgbClr val="2E2B21">
                  <a:lumMod val="90000"/>
                  <a:lumOff val="10000"/>
                </a:srgbClr>
              </a:solidFill>
            </a:endParaRP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0550024"/>
      </p:ext>
    </p:extLst>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srgbClr val="2E2B21">
                    <a:lumMod val="90000"/>
                    <a:lumOff val="10000"/>
                  </a:srgbClr>
                </a:solidFill>
              </a:rPr>
              <a:pPr/>
              <a:t>2/28/13</a:t>
            </a:fld>
            <a:endParaRPr lang="en-US">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a:solidFill>
                <a:srgbClr val="2E2B21">
                  <a:lumMod val="90000"/>
                  <a:lumOff val="1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5846560"/>
      </p:ext>
    </p:extLst>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endParaRPr>
          </a:p>
        </p:txBody>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solidFill>
                  <a:srgbClr val="2E2B21">
                    <a:lumMod val="90000"/>
                    <a:lumOff val="10000"/>
                  </a:srgbClr>
                </a:solidFill>
              </a:rPr>
              <a:pPr/>
              <a:t>2/28/13</a:t>
            </a:fld>
            <a:endParaRPr lang="en-US">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a:solidFill>
                <a:srgbClr val="2E2B21">
                  <a:lumMod val="90000"/>
                  <a:lumOff val="10000"/>
                </a:srgbClr>
              </a:solidFill>
            </a:endParaRP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30752"/>
      </p:ext>
    </p:extLst>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286000"/>
            <a:ext cx="4872789"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15318" y="2286000"/>
            <a:ext cx="4827558"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solidFill>
                  <a:srgbClr val="2E2B21">
                    <a:lumMod val="90000"/>
                    <a:lumOff val="10000"/>
                  </a:srgbClr>
                </a:solidFill>
              </a:rPr>
              <a:pPr/>
              <a:t>2/28/13</a:t>
            </a:fld>
            <a:endParaRPr lang="en-US">
              <a:solidFill>
                <a:srgbClr val="2E2B21">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a:solidFill>
                <a:srgbClr val="2E2B21">
                  <a:lumMod val="90000"/>
                  <a:lumOff val="1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5120605"/>
      </p:ext>
    </p:extLst>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24128" y="2179636"/>
            <a:ext cx="4686861" cy="822960"/>
          </a:xfrm>
        </p:spPr>
        <p:txBody>
          <a:bodyPr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8200" y="2967788"/>
            <a:ext cx="4872789"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12042" y="2179636"/>
            <a:ext cx="4633726" cy="822960"/>
          </a:xfrm>
        </p:spPr>
        <p:txBody>
          <a:bodyPr anchor="ctr">
            <a:normAutofit/>
          </a:bodyPr>
          <a:lstStyle>
            <a:lvl1pPr marL="0" indent="0">
              <a:spcBef>
                <a:spcPts val="0"/>
              </a:spcBef>
              <a:spcAft>
                <a:spcPts val="0"/>
              </a:spcAft>
              <a:buNone/>
              <a:defRPr lang="en-US" sz="2300" b="0" kern="1200" cap="none" baseline="0" dirty="0" smtClean="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915318" y="2967788"/>
            <a:ext cx="483045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solidFill>
                  <a:srgbClr val="2E2B21">
                    <a:lumMod val="90000"/>
                    <a:lumOff val="10000"/>
                  </a:srgbClr>
                </a:solidFill>
              </a:rPr>
              <a:pPr/>
              <a:t>2/28/13</a:t>
            </a:fld>
            <a:endParaRPr lang="en-US" dirty="0">
              <a:solidFill>
                <a:srgbClr val="2E2B21">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2E2B21">
                  <a:lumMod val="90000"/>
                  <a:lumOff val="1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a:solidFill>
                <a:srgbClr val="2E2B21">
                  <a:lumMod val="90000"/>
                  <a:lumOff val="10000"/>
                </a:srgb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3181663"/>
      </p:ext>
    </p:extLst>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DFF08F-DC6B-4601-B491-B0F83F6DD2DA}" type="datetimeFigureOut">
              <a:rPr lang="en-US" smtClean="0">
                <a:solidFill>
                  <a:srgbClr val="2E2B21">
                    <a:lumMod val="90000"/>
                    <a:lumOff val="10000"/>
                  </a:srgbClr>
                </a:solidFill>
              </a:rPr>
              <a:pPr/>
              <a:t>2/28/13</a:t>
            </a:fld>
            <a:endParaRPr lang="en-US">
              <a:solidFill>
                <a:srgbClr val="2E2B21">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2E2B21">
                  <a:lumMod val="90000"/>
                  <a:lumOff val="10000"/>
                </a:srgb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a:solidFill>
                <a:srgbClr val="2E2B21">
                  <a:lumMod val="90000"/>
                  <a:lumOff val="1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9561722"/>
      </p:ext>
    </p:extLst>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solidFill>
                  <a:srgbClr val="2E2B21">
                    <a:lumMod val="90000"/>
                    <a:lumOff val="10000"/>
                  </a:srgbClr>
                </a:solidFill>
              </a:rPr>
              <a:pPr/>
              <a:t>2/28/13</a:t>
            </a:fld>
            <a:endParaRPr lang="en-US">
              <a:solidFill>
                <a:srgbClr val="2E2B21">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2E2B21">
                  <a:lumMod val="90000"/>
                  <a:lumOff val="10000"/>
                </a:srgb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a:solidFill>
                <a:srgbClr val="2E2B21">
                  <a:lumMod val="90000"/>
                  <a:lumOff val="1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798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20836" y="1447800"/>
            <a:ext cx="5396365" cy="2351413"/>
          </a:xfrm>
        </p:spPr>
        <p:txBody>
          <a:bodyPr>
            <a:spAutoFit/>
          </a:bodyPr>
          <a:lstStyle>
            <a:lvl1pPr marL="292100" indent="-292100">
              <a:spcBef>
                <a:spcPts val="1200"/>
              </a:spcBef>
              <a:buClr>
                <a:schemeClr val="tx1"/>
              </a:buClr>
              <a:buFont typeface="Wingdings" pitchFamily="2" charset="2"/>
              <a:buChar char=""/>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3" y="1447800"/>
            <a:ext cx="5396365" cy="2351413"/>
          </a:xfrm>
        </p:spPr>
        <p:txBody>
          <a:bodyPr>
            <a:spAutoFit/>
          </a:bodyPr>
          <a:lstStyle>
            <a:lvl1pPr marL="339725" indent="-339725">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5000" indent="-342900">
              <a:defRPr lang="en-US" sz="2000" kern="1200" spc="0" baseline="0" dirty="0" smtClean="0">
                <a:gradFill>
                  <a:gsLst>
                    <a:gs pos="1250">
                      <a:schemeClr val="tx1"/>
                    </a:gs>
                    <a:gs pos="100000">
                      <a:schemeClr val="tx1"/>
                    </a:gs>
                  </a:gsLst>
                  <a:lin ang="5400000" scaled="0"/>
                </a:gradFill>
                <a:latin typeface="+mn-lt"/>
                <a:ea typeface="+mn-ea"/>
                <a:cs typeface="+mn-cs"/>
              </a:defRPr>
            </a:lvl2pPr>
            <a:lvl3pPr marL="863600" indent="-342900">
              <a:defRPr lang="en-US" sz="2000" kern="1200" spc="0" baseline="0" dirty="0" smtClean="0">
                <a:gradFill>
                  <a:gsLst>
                    <a:gs pos="1250">
                      <a:schemeClr val="tx1"/>
                    </a:gs>
                    <a:gs pos="100000">
                      <a:schemeClr val="tx1"/>
                    </a:gs>
                  </a:gsLst>
                  <a:lin ang="5400000" scaled="0"/>
                </a:gradFill>
                <a:latin typeface="+mn-lt"/>
                <a:ea typeface="+mn-ea"/>
                <a:cs typeface="+mn-cs"/>
              </a:defRPr>
            </a:lvl3pPr>
            <a:lvl4pPr marL="1028700" indent="-342900">
              <a:defRPr lang="en-US" sz="2000" kern="1200" spc="0" baseline="0" dirty="0" smtClean="0">
                <a:gradFill>
                  <a:gsLst>
                    <a:gs pos="1250">
                      <a:schemeClr val="tx1"/>
                    </a:gs>
                    <a:gs pos="100000">
                      <a:schemeClr val="tx1"/>
                    </a:gs>
                  </a:gsLst>
                  <a:lin ang="5400000" scaled="0"/>
                </a:gradFill>
                <a:latin typeface="+mn-lt"/>
                <a:ea typeface="+mn-ea"/>
                <a:cs typeface="+mn-cs"/>
              </a:defRPr>
            </a:lvl4pPr>
            <a:lvl5pPr marL="1206500" indent="-342900">
              <a:defRPr lang="en-US" sz="2000" kern="1200" spc="0" baseline="0" dirty="0">
                <a:gradFill>
                  <a:gsLst>
                    <a:gs pos="1250">
                      <a:schemeClr val="tx1"/>
                    </a:gs>
                    <a:gs pos="100000">
                      <a:schemeClr val="tx1"/>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811576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0" y="822960"/>
            <a:ext cx="5678424" cy="51846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solidFill>
                  <a:srgbClr val="2E2B21">
                    <a:lumMod val="90000"/>
                    <a:lumOff val="10000"/>
                  </a:srgbClr>
                </a:solidFill>
              </a:rPr>
              <a:pPr/>
              <a:t>2/28/13</a:t>
            </a:fld>
            <a:endParaRPr lang="en-US">
              <a:solidFill>
                <a:srgbClr val="2E2B21">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a:solidFill>
                <a:srgbClr val="2E2B21">
                  <a:lumMod val="90000"/>
                  <a:lumOff val="10000"/>
                </a:srgbClr>
              </a:solidFill>
            </a:endParaRPr>
          </a:p>
        </p:txBody>
      </p:sp>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5775435"/>
      </p:ext>
    </p:extLst>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solidFill>
                  <a:schemeClr val="tx1">
                    <a:lumMod val="90000"/>
                    <a:lumOff val="10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1"/>
            <a:ext cx="12188952" cy="4572000"/>
          </a:xfrm>
          <a:solidFill>
            <a:schemeClr val="accent2">
              <a:lumMod val="60000"/>
              <a:lumOff val="40000"/>
            </a:schemeClr>
          </a:solidFill>
        </p:spPr>
        <p:txBody>
          <a:bodyPr lIns="457200" tIns="36576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7"/>
            <a:ext cx="3200400" cy="1463040"/>
          </a:xfrm>
        </p:spPr>
        <p:txBody>
          <a:bodyPr anchor="ctr">
            <a:normAutofit/>
          </a:bodyPr>
          <a:lstStyle>
            <a:lvl1pPr marL="0" indent="0">
              <a:lnSpc>
                <a:spcPct val="100000"/>
              </a:lnSpc>
              <a:spcBef>
                <a:spcPts val="600"/>
              </a:spcBef>
              <a:buNone/>
              <a:defRPr sz="1600">
                <a:solidFill>
                  <a:schemeClr val="tx1">
                    <a:lumMod val="90000"/>
                    <a:lumOff val="1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solidFill>
                  <a:srgbClr val="2E2B21">
                    <a:lumMod val="90000"/>
                    <a:lumOff val="10000"/>
                  </a:srgbClr>
                </a:solidFill>
              </a:rPr>
              <a:pPr/>
              <a:t>2/28/13</a:t>
            </a:fld>
            <a:endParaRPr lang="en-US" dirty="0">
              <a:solidFill>
                <a:srgbClr val="2E2B21">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a:solidFill>
                <a:srgbClr val="2E2B21">
                  <a:lumMod val="90000"/>
                  <a:lumOff val="10000"/>
                </a:srgbClr>
              </a:solidFill>
            </a:endParaRP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7430336"/>
      </p:ext>
    </p:extLst>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solidFill>
                  <a:srgbClr val="2E2B21">
                    <a:lumMod val="90000"/>
                    <a:lumOff val="10000"/>
                  </a:srgbClr>
                </a:solidFill>
              </a:rPr>
              <a:pPr/>
              <a:t>2/28/13</a:t>
            </a:fld>
            <a:endParaRPr lang="en-US">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a:solidFill>
                <a:srgbClr val="2E2B21">
                  <a:lumMod val="90000"/>
                  <a:lumOff val="1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7647682"/>
      </p:ext>
    </p:extLst>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561474"/>
            <a:ext cx="7581900" cy="56107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solidFill>
                  <a:srgbClr val="2E2B21">
                    <a:lumMod val="90000"/>
                    <a:lumOff val="10000"/>
                  </a:srgbClr>
                </a:solidFill>
              </a:rPr>
              <a:pPr/>
              <a:t>2/28/13</a:t>
            </a:fld>
            <a:endParaRPr lang="en-US">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a:solidFill>
                <a:srgbClr val="2E2B21">
                  <a:lumMod val="90000"/>
                  <a:lumOff val="10000"/>
                </a:srgb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3820214"/>
      </p:ext>
    </p:extLst>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0"/>
            <a:ext cx="11151917"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00"/>
            <a:ext cx="11151917"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329203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p:push dir="d"/>
      </p:transition>
    </mc:Choice>
    <mc:Fallback>
      <p:transition spd="slow">
        <p:push dir="d"/>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78949" y="2109542"/>
            <a:ext cx="10240454" cy="997196"/>
          </a:xfrm>
        </p:spPr>
        <p:txBody>
          <a:bodyPr anchor="b" anchorCtr="0"/>
          <a:lstStyle>
            <a:lvl1pPr algn="l" defTabSz="914363" rtl="0" eaLnBrk="1" latinLnBrk="0" hangingPunct="1">
              <a:lnSpc>
                <a:spcPct val="90000"/>
              </a:lnSpc>
              <a:spcBef>
                <a:spcPct val="0"/>
              </a:spcBef>
              <a:buNone/>
              <a:defRPr lang="en-US" sz="7200" b="0" kern="1200" cap="none" spc="-150" baseline="0" dirty="0">
                <a:ln w="3175">
                  <a:noFill/>
                </a:ln>
                <a:gradFill>
                  <a:gsLst>
                    <a:gs pos="1250">
                      <a:schemeClr val="tx1"/>
                    </a:gs>
                    <a:gs pos="100000">
                      <a:schemeClr val="tx1"/>
                    </a:gs>
                  </a:gsLst>
                  <a:lin ang="5400000" scaled="0"/>
                </a:gradFill>
                <a:effectLst/>
                <a:latin typeface="+mj-lt"/>
                <a:ea typeface="+mn-ea"/>
                <a:cs typeface="Arial" charset="0"/>
              </a:defRPr>
            </a:lvl1pPr>
          </a:lstStyle>
          <a:p>
            <a:r>
              <a:rPr lang="en-US" dirty="0" smtClean="0"/>
              <a:t>Click to edit title style</a:t>
            </a:r>
            <a:endParaRPr lang="en-US" dirty="0"/>
          </a:p>
        </p:txBody>
      </p:sp>
      <p:sp>
        <p:nvSpPr>
          <p:cNvPr id="9"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37395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6910815"/>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1710604"/>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tx1"/>
                    </a:gs>
                    <a:gs pos="6000">
                      <a:schemeClr val="tx1"/>
                    </a:gs>
                  </a:gsLst>
                  <a:lin ang="5400000" scaled="0"/>
                </a:gradFill>
              </a:defRPr>
            </a:lvl2pPr>
            <a:lvl3pPr marL="231775" indent="0">
              <a:buNone/>
              <a:defRPr sz="2000">
                <a:gradFill>
                  <a:gsLst>
                    <a:gs pos="100000">
                      <a:schemeClr val="tx1"/>
                    </a:gs>
                    <a:gs pos="6000">
                      <a:schemeClr val="tx1"/>
                    </a:gs>
                  </a:gsLst>
                  <a:lin ang="5400000" scaled="0"/>
                </a:gradFill>
              </a:defRPr>
            </a:lvl3pPr>
            <a:lvl4pPr marL="457200" indent="0">
              <a:buNone/>
              <a:defRPr sz="2000">
                <a:gradFill>
                  <a:gsLst>
                    <a:gs pos="100000">
                      <a:schemeClr val="tx1"/>
                    </a:gs>
                    <a:gs pos="6000">
                      <a:schemeClr val="tx1"/>
                    </a:gs>
                  </a:gsLst>
                  <a:lin ang="5400000" scaled="0"/>
                </a:gradFill>
              </a:defRPr>
            </a:lvl4pPr>
            <a:lvl5pPr marL="693738" indent="0">
              <a:buNone/>
              <a:defRPr sz="20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6010135"/>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a:gradFill>
                  <a:gsLst>
                    <a:gs pos="100000">
                      <a:schemeClr val="tx1"/>
                    </a:gs>
                    <a:gs pos="0">
                      <a:schemeClr val="tx1"/>
                    </a:gs>
                  </a:gsLst>
                  <a:lin ang="5400000" scaled="0"/>
                </a:gradFill>
              </a:defRPr>
            </a:lvl2pPr>
            <a:lvl3pPr marL="231775" indent="0">
              <a:buNone/>
              <a:defRPr sz="2000">
                <a:gradFill>
                  <a:gsLst>
                    <a:gs pos="100000">
                      <a:schemeClr val="tx1"/>
                    </a:gs>
                    <a:gs pos="0">
                      <a:schemeClr val="tx1"/>
                    </a:gs>
                  </a:gsLst>
                  <a:lin ang="5400000" scaled="0"/>
                </a:gradFill>
              </a:defRPr>
            </a:lvl3pPr>
            <a:lvl4pPr marL="457200" indent="0">
              <a:buNone/>
              <a:defRPr sz="2000">
                <a:gradFill>
                  <a:gsLst>
                    <a:gs pos="100000">
                      <a:schemeClr val="tx1"/>
                    </a:gs>
                    <a:gs pos="0">
                      <a:schemeClr val="tx1"/>
                    </a:gs>
                  </a:gsLst>
                  <a:lin ang="5400000" scaled="0"/>
                </a:gradFill>
              </a:defRPr>
            </a:lvl4pPr>
            <a:lvl5pPr marL="693738" indent="0">
              <a:buNone/>
              <a:defRPr sz="20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12749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051994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20836" y="1447800"/>
            <a:ext cx="5396365" cy="2351413"/>
          </a:xfrm>
        </p:spPr>
        <p:txBody>
          <a:bodyPr>
            <a:spAutoFit/>
          </a:bodyPr>
          <a:lstStyle>
            <a:lvl1pPr marL="292100" indent="-292100">
              <a:spcBef>
                <a:spcPts val="1200"/>
              </a:spcBef>
              <a:buClr>
                <a:schemeClr val="tx1"/>
              </a:buClr>
              <a:buFont typeface="Wingdings" pitchFamily="2" charset="2"/>
              <a:buChar char=""/>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63" y="1447800"/>
            <a:ext cx="5396365" cy="2351413"/>
          </a:xfrm>
        </p:spPr>
        <p:txBody>
          <a:bodyPr>
            <a:spAutoFit/>
          </a:bodyPr>
          <a:lstStyle>
            <a:lvl1pPr marL="339725" indent="-339725">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5000" indent="-342900">
              <a:defRPr lang="en-US" sz="2000" kern="1200" spc="0" baseline="0" dirty="0" smtClean="0">
                <a:gradFill>
                  <a:gsLst>
                    <a:gs pos="1250">
                      <a:schemeClr val="tx1"/>
                    </a:gs>
                    <a:gs pos="100000">
                      <a:schemeClr val="tx1"/>
                    </a:gs>
                  </a:gsLst>
                  <a:lin ang="5400000" scaled="0"/>
                </a:gradFill>
                <a:latin typeface="+mn-lt"/>
                <a:ea typeface="+mn-ea"/>
                <a:cs typeface="+mn-cs"/>
              </a:defRPr>
            </a:lvl2pPr>
            <a:lvl3pPr marL="863600" indent="-342900">
              <a:defRPr lang="en-US" sz="2000" kern="1200" spc="0" baseline="0" dirty="0" smtClean="0">
                <a:gradFill>
                  <a:gsLst>
                    <a:gs pos="1250">
                      <a:schemeClr val="tx1"/>
                    </a:gs>
                    <a:gs pos="100000">
                      <a:schemeClr val="tx1"/>
                    </a:gs>
                  </a:gsLst>
                  <a:lin ang="5400000" scaled="0"/>
                </a:gradFill>
                <a:latin typeface="+mn-lt"/>
                <a:ea typeface="+mn-ea"/>
                <a:cs typeface="+mn-cs"/>
              </a:defRPr>
            </a:lvl3pPr>
            <a:lvl4pPr marL="1028700" indent="-342900">
              <a:defRPr lang="en-US" sz="2000" kern="1200" spc="0" baseline="0" dirty="0" smtClean="0">
                <a:gradFill>
                  <a:gsLst>
                    <a:gs pos="1250">
                      <a:schemeClr val="tx1"/>
                    </a:gs>
                    <a:gs pos="100000">
                      <a:schemeClr val="tx1"/>
                    </a:gs>
                  </a:gsLst>
                  <a:lin ang="5400000" scaled="0"/>
                </a:gradFill>
                <a:latin typeface="+mn-lt"/>
                <a:ea typeface="+mn-ea"/>
                <a:cs typeface="+mn-cs"/>
              </a:defRPr>
            </a:lvl4pPr>
            <a:lvl5pPr marL="1206500" indent="-342900">
              <a:defRPr lang="en-US" sz="2000" kern="1200" spc="0" baseline="0" dirty="0">
                <a:gradFill>
                  <a:gsLst>
                    <a:gs pos="1250">
                      <a:schemeClr val="tx1"/>
                    </a:gs>
                    <a:gs pos="100000">
                      <a:schemeClr val="tx1"/>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033162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744632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289215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0938846"/>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3" name="Rectangle 2"/>
          <p:cNvSpPr/>
          <p:nvPr userDrawn="1"/>
        </p:nvSpPr>
        <p:spPr bwMode="hidden">
          <a:xfrm>
            <a:off x="1" y="1155940"/>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3" y="1447801"/>
            <a:ext cx="11155093"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990920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0"/>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8712298"/>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_Gree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193800" y="2124457"/>
            <a:ext cx="10240454" cy="997196"/>
          </a:xfrm>
        </p:spPr>
        <p:txBody>
          <a:bodyPr anchor="b" anchorCtr="0"/>
          <a:lstStyle>
            <a:lvl1pPr algn="l" defTabSz="914363" rtl="0" eaLnBrk="1" latinLnBrk="0" hangingPunct="1">
              <a:lnSpc>
                <a:spcPct val="90000"/>
              </a:lnSpc>
              <a:spcBef>
                <a:spcPct val="0"/>
              </a:spcBef>
              <a:buNone/>
              <a:defRPr lang="en-US" sz="7200" b="0" kern="1200" cap="none" spc="-150" baseline="0" dirty="0">
                <a:ln w="3175">
                  <a:noFill/>
                </a:ln>
                <a:gradFill>
                  <a:gsLst>
                    <a:gs pos="1250">
                      <a:schemeClr val="tx1"/>
                    </a:gs>
                    <a:gs pos="100000">
                      <a:schemeClr val="tx1"/>
                    </a:gs>
                  </a:gsLst>
                  <a:lin ang="5400000" scaled="0"/>
                </a:gradFill>
                <a:effectLst/>
                <a:latin typeface="+mj-lt"/>
                <a:ea typeface="+mn-ea"/>
                <a:cs typeface="Arial" charset="0"/>
              </a:defRPr>
            </a:lvl1pPr>
          </a:lstStyle>
          <a:p>
            <a:r>
              <a:rPr lang="en-US" dirty="0" smtClean="0"/>
              <a:t>Click to edit title slide</a:t>
            </a:r>
            <a:endParaRPr lang="en-US" dirty="0"/>
          </a:p>
        </p:txBody>
      </p:sp>
      <p:sp>
        <p:nvSpPr>
          <p:cNvPr id="20" name="Rectangle 19"/>
          <p:cNvSpPr/>
          <p:nvPr userDrawn="1"/>
        </p:nvSpPr>
        <p:spPr bwMode="auto">
          <a:xfrm>
            <a:off x="1334449" y="4757850"/>
            <a:ext cx="68238" cy="1188720"/>
          </a:xfrm>
          <a:prstGeom prst="rect">
            <a:avLst/>
          </a:prstGeom>
          <a:solidFill>
            <a:srgbClr val="81B400"/>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dirty="0" smtClean="0">
              <a:gradFill>
                <a:gsLst>
                  <a:gs pos="0">
                    <a:srgbClr val="FFFFFF"/>
                  </a:gs>
                  <a:gs pos="100000">
                    <a:srgbClr val="FFFFFF"/>
                  </a:gs>
                </a:gsLst>
                <a:lin ang="5400000" scaled="0"/>
              </a:gradFill>
            </a:endParaRPr>
          </a:p>
        </p:txBody>
      </p:sp>
      <p:sp>
        <p:nvSpPr>
          <p:cNvPr id="8" name="Text Placeholder 4"/>
          <p:cNvSpPr>
            <a:spLocks noGrp="1"/>
          </p:cNvSpPr>
          <p:nvPr>
            <p:ph type="body" sz="quarter" idx="12" hasCustomPrompt="1"/>
          </p:nvPr>
        </p:nvSpPr>
        <p:spPr>
          <a:xfrm>
            <a:off x="1528887" y="4743633"/>
            <a:ext cx="10240454" cy="498598"/>
          </a:xfrm>
        </p:spPr>
        <p:txBody>
          <a:bodyPr>
            <a:noAutofit/>
          </a:bodyPr>
          <a:lstStyle>
            <a:lvl1pPr marL="0" indent="0">
              <a:spcBef>
                <a:spcPts val="0"/>
              </a:spcBef>
              <a:buNone/>
              <a:defRPr lang="en-US" sz="4000" kern="1200" spc="0" baseline="0" dirty="0" smtClean="0">
                <a:gradFill>
                  <a:gsLst>
                    <a:gs pos="13333">
                      <a:srgbClr val="FFFFFF"/>
                    </a:gs>
                    <a:gs pos="32000">
                      <a:srgbClr val="FFFFFF"/>
                    </a:gs>
                  </a:gsLst>
                  <a:lin ang="5400000" scaled="0"/>
                </a:gradFill>
                <a:latin typeface="Segoe UI Light"/>
                <a:ea typeface="+mn-ea"/>
                <a:cs typeface="+mn-cs"/>
              </a:defRPr>
            </a:lvl1pPr>
          </a:lstStyle>
          <a:p>
            <a:pPr marL="0" marR="0" lvl="0" indent="0" algn="l" defTabSz="93119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Speaker Name</a:t>
            </a:r>
            <a:endParaRPr lang="en-US" dirty="0"/>
          </a:p>
        </p:txBody>
      </p:sp>
      <p:sp>
        <p:nvSpPr>
          <p:cNvPr id="10" name="Text Placeholder 4"/>
          <p:cNvSpPr>
            <a:spLocks noGrp="1"/>
          </p:cNvSpPr>
          <p:nvPr>
            <p:ph type="body" sz="quarter" idx="13" hasCustomPrompt="1"/>
          </p:nvPr>
        </p:nvSpPr>
        <p:spPr>
          <a:xfrm>
            <a:off x="1528887" y="5352210"/>
            <a:ext cx="10240454" cy="758658"/>
          </a:xfrm>
        </p:spPr>
        <p:txBody>
          <a:bodyPr>
            <a:noAutofit/>
          </a:bodyPr>
          <a:lstStyle>
            <a:lvl1pPr marL="0" marR="0" indent="0" algn="l" defTabSz="931192" rtl="0" eaLnBrk="1" fontAlgn="auto" latinLnBrk="0" hangingPunct="1">
              <a:lnSpc>
                <a:spcPct val="100000"/>
              </a:lnSpc>
              <a:spcBef>
                <a:spcPts val="0"/>
              </a:spcBef>
              <a:spcAft>
                <a:spcPts val="0"/>
              </a:spcAft>
              <a:buClrTx/>
              <a:buSzPct val="90000"/>
              <a:buFont typeface="Arial" pitchFamily="34" charset="0"/>
              <a:buNone/>
              <a:tabLst/>
              <a:defRPr lang="en-US" sz="2400" kern="1200" spc="0" baseline="0" dirty="0">
                <a:gradFill>
                  <a:gsLst>
                    <a:gs pos="13333">
                      <a:srgbClr val="FFFFFF"/>
                    </a:gs>
                    <a:gs pos="32000">
                      <a:srgbClr val="FFFFFF"/>
                    </a:gs>
                  </a:gsLst>
                  <a:lin ang="5400000" scaled="0"/>
                </a:gradFill>
                <a:latin typeface="Segoe UI Light"/>
                <a:ea typeface="+mn-ea"/>
                <a:cs typeface="+mn-cs"/>
              </a:defRPr>
            </a:lvl1pPr>
          </a:lstStyle>
          <a:p>
            <a:pPr marL="0" marR="0" lvl="0" indent="0" algn="l" defTabSz="93119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Speaker title</a:t>
            </a:r>
          </a:p>
          <a:p>
            <a:pPr marL="0" marR="0" lvl="0" indent="0" algn="l" defTabSz="93119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Speaker group/company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0709117"/>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_Blu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193800" y="2124457"/>
            <a:ext cx="10240454" cy="997196"/>
          </a:xfrm>
        </p:spPr>
        <p:txBody>
          <a:bodyPr anchor="b" anchorCtr="0"/>
          <a:lstStyle>
            <a:lvl1pPr algn="l" defTabSz="914363" rtl="0" eaLnBrk="1" latinLnBrk="0" hangingPunct="1">
              <a:lnSpc>
                <a:spcPct val="90000"/>
              </a:lnSpc>
              <a:spcBef>
                <a:spcPct val="0"/>
              </a:spcBef>
              <a:buNone/>
              <a:defRPr lang="en-US" sz="7200" b="0" kern="1200" cap="none" spc="-150" baseline="0" dirty="0">
                <a:ln w="3175">
                  <a:noFill/>
                </a:ln>
                <a:gradFill>
                  <a:gsLst>
                    <a:gs pos="1250">
                      <a:schemeClr val="tx1"/>
                    </a:gs>
                    <a:gs pos="100000">
                      <a:schemeClr val="tx1"/>
                    </a:gs>
                  </a:gsLst>
                  <a:lin ang="5400000" scaled="0"/>
                </a:gradFill>
                <a:effectLst/>
                <a:latin typeface="+mj-lt"/>
                <a:ea typeface="+mn-ea"/>
                <a:cs typeface="Arial" charset="0"/>
              </a:defRPr>
            </a:lvl1pPr>
          </a:lstStyle>
          <a:p>
            <a:r>
              <a:rPr lang="en-US" dirty="0" smtClean="0"/>
              <a:t>Click to edit title slide</a:t>
            </a:r>
            <a:endParaRPr lang="en-US" dirty="0"/>
          </a:p>
        </p:txBody>
      </p:sp>
      <p:sp>
        <p:nvSpPr>
          <p:cNvPr id="9" name="Text Placeholder 4"/>
          <p:cNvSpPr>
            <a:spLocks noGrp="1"/>
          </p:cNvSpPr>
          <p:nvPr>
            <p:ph type="body" sz="quarter" idx="12" hasCustomPrompt="1"/>
          </p:nvPr>
        </p:nvSpPr>
        <p:spPr>
          <a:xfrm>
            <a:off x="1528887" y="4743633"/>
            <a:ext cx="10240454" cy="498598"/>
          </a:xfrm>
        </p:spPr>
        <p:txBody>
          <a:bodyPr>
            <a:noAutofit/>
          </a:bodyPr>
          <a:lstStyle>
            <a:lvl1pPr marL="0" indent="0">
              <a:spcBef>
                <a:spcPts val="0"/>
              </a:spcBef>
              <a:buNone/>
              <a:defRPr lang="en-US" sz="4000" kern="1200" spc="0" baseline="0" dirty="0" smtClean="0">
                <a:gradFill>
                  <a:gsLst>
                    <a:gs pos="13333">
                      <a:srgbClr val="FFFFFF"/>
                    </a:gs>
                    <a:gs pos="32000">
                      <a:srgbClr val="FFFFFF"/>
                    </a:gs>
                  </a:gsLst>
                  <a:lin ang="5400000" scaled="0"/>
                </a:gradFill>
                <a:latin typeface="Segoe UI Light"/>
                <a:ea typeface="+mn-ea"/>
                <a:cs typeface="+mn-cs"/>
              </a:defRPr>
            </a:lvl1pPr>
          </a:lstStyle>
          <a:p>
            <a:pPr marL="0" marR="0" lvl="0" indent="0" algn="l" defTabSz="93119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Speaker Name</a:t>
            </a:r>
            <a:endParaRPr lang="en-US" dirty="0"/>
          </a:p>
        </p:txBody>
      </p:sp>
      <p:sp>
        <p:nvSpPr>
          <p:cNvPr id="16" name="Rectangle 15"/>
          <p:cNvSpPr/>
          <p:nvPr userDrawn="1"/>
        </p:nvSpPr>
        <p:spPr bwMode="auto">
          <a:xfrm>
            <a:off x="1334449" y="4757850"/>
            <a:ext cx="68238" cy="1188720"/>
          </a:xfrm>
          <a:prstGeom prst="rect">
            <a:avLst/>
          </a:prstGeom>
          <a:solidFill>
            <a:schemeClr val="accent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kern="0" dirty="0" smtClean="0">
              <a:gradFill>
                <a:gsLst>
                  <a:gs pos="0">
                    <a:srgbClr val="FFFFFF"/>
                  </a:gs>
                  <a:gs pos="100000">
                    <a:srgbClr val="FFFFFF"/>
                  </a:gs>
                </a:gsLst>
                <a:lin ang="5400000" scaled="0"/>
              </a:gradFill>
            </a:endParaRPr>
          </a:p>
        </p:txBody>
      </p:sp>
      <p:sp>
        <p:nvSpPr>
          <p:cNvPr id="5" name="Text Placeholder 4"/>
          <p:cNvSpPr>
            <a:spLocks noGrp="1"/>
          </p:cNvSpPr>
          <p:nvPr>
            <p:ph type="body" sz="quarter" idx="13" hasCustomPrompt="1"/>
          </p:nvPr>
        </p:nvSpPr>
        <p:spPr>
          <a:xfrm>
            <a:off x="1528887" y="5352210"/>
            <a:ext cx="10240454" cy="758658"/>
          </a:xfrm>
        </p:spPr>
        <p:txBody>
          <a:bodyPr>
            <a:noAutofit/>
          </a:bodyPr>
          <a:lstStyle>
            <a:lvl1pPr marL="0" marR="0" indent="0" algn="l" defTabSz="931192" rtl="0" eaLnBrk="1" fontAlgn="auto" latinLnBrk="0" hangingPunct="1">
              <a:lnSpc>
                <a:spcPct val="100000"/>
              </a:lnSpc>
              <a:spcBef>
                <a:spcPts val="0"/>
              </a:spcBef>
              <a:spcAft>
                <a:spcPts val="0"/>
              </a:spcAft>
              <a:buClrTx/>
              <a:buSzPct val="90000"/>
              <a:buFont typeface="Arial" pitchFamily="34" charset="0"/>
              <a:buNone/>
              <a:tabLst/>
              <a:defRPr lang="en-US" sz="2400" kern="1200" spc="0" baseline="0" dirty="0">
                <a:gradFill>
                  <a:gsLst>
                    <a:gs pos="13333">
                      <a:srgbClr val="FFFFFF"/>
                    </a:gs>
                    <a:gs pos="32000">
                      <a:srgbClr val="FFFFFF"/>
                    </a:gs>
                  </a:gsLst>
                  <a:lin ang="5400000" scaled="0"/>
                </a:gradFill>
                <a:latin typeface="Segoe UI Light"/>
                <a:ea typeface="+mn-ea"/>
                <a:cs typeface="+mn-cs"/>
              </a:defRPr>
            </a:lvl1pPr>
          </a:lstStyle>
          <a:p>
            <a:pPr marL="0" marR="0" lvl="0" indent="0" algn="l" defTabSz="93119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Speaker title</a:t>
            </a:r>
          </a:p>
          <a:p>
            <a:pPr marL="0" marR="0" lvl="0" indent="0" algn="l" defTabSz="93119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Speaker group/company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9768691"/>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emo Slide Gree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140957" y="4413577"/>
            <a:ext cx="9539509" cy="553998"/>
          </a:xfrm>
        </p:spPr>
        <p:txBody>
          <a:bodyPr wrap="square">
            <a:spAutoFit/>
          </a:bodyPr>
          <a:lstStyle>
            <a:lvl1pPr marL="0" indent="0">
              <a:spcBef>
                <a:spcPts val="1200"/>
              </a:spcBef>
              <a:buClr>
                <a:schemeClr val="tx1"/>
              </a:buClr>
              <a:buFont typeface="Wingdings" pitchFamily="2" charset="2"/>
              <a:buNone/>
              <a:defRPr kumimoji="0" lang="en-US" sz="4000" b="0" i="0" u="none" strike="noStrike" kern="1200" cap="none" spc="0" normalizeH="0" baseline="0" dirty="0" smtClean="0">
                <a:ln>
                  <a:noFill/>
                </a:ln>
                <a:gradFill>
                  <a:gsLst>
                    <a:gs pos="13333">
                      <a:srgbClr val="FFFFFF"/>
                    </a:gs>
                    <a:gs pos="32000">
                      <a:srgbClr val="FFFFFF"/>
                    </a:gs>
                  </a:gsLst>
                  <a:lin ang="5400000" scaled="0"/>
                </a:gradFill>
                <a:effectLst/>
                <a:uLnTx/>
                <a:uFillTx/>
                <a:latin typeface="Segoe UI Light"/>
                <a:ea typeface="+mn-ea"/>
                <a:cs typeface="+mn-cs"/>
              </a:defRPr>
            </a:lvl1pPr>
            <a:lvl2pPr marL="292100" indent="0">
              <a:buNone/>
              <a:defRPr sz="2000"/>
            </a:lvl2pPr>
            <a:lvl3pPr marL="520700" indent="0">
              <a:buNone/>
              <a:tabLst/>
              <a:defRPr sz="2000"/>
            </a:lvl3pPr>
            <a:lvl4pPr marL="685800" indent="0">
              <a:buNone/>
              <a:defRPr/>
            </a:lvl4pPr>
            <a:lvl5pPr marL="863600" indent="0">
              <a:buNone/>
              <a:tabLst/>
              <a:defRPr/>
            </a:lvl5pPr>
          </a:lstStyle>
          <a:p>
            <a:pPr marL="0" marR="0" lvl="0" indent="0" algn="l" defTabSz="93119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Demo presenter’s name</a:t>
            </a:r>
          </a:p>
        </p:txBody>
      </p:sp>
      <p:sp>
        <p:nvSpPr>
          <p:cNvPr id="2" name="Title 1"/>
          <p:cNvSpPr>
            <a:spLocks noGrp="1"/>
          </p:cNvSpPr>
          <p:nvPr>
            <p:ph type="title" hasCustomPrompt="1"/>
          </p:nvPr>
        </p:nvSpPr>
        <p:spPr>
          <a:xfrm>
            <a:off x="1847116" y="2254554"/>
            <a:ext cx="10121971" cy="830997"/>
          </a:xfrm>
        </p:spPr>
        <p:txBody>
          <a:bodyPr/>
          <a:lstStyle>
            <a:lvl1pPr>
              <a:defRPr kumimoji="0" lang="en-US" sz="6000" b="0" i="0" u="none" strike="noStrike" kern="1200" cap="none" spc="-150" normalizeH="0" baseline="0" dirty="0">
                <a:ln>
                  <a:noFill/>
                </a:ln>
                <a:solidFill>
                  <a:schemeClr val="accent2"/>
                </a:solidFill>
                <a:effectLst/>
                <a:uLnTx/>
                <a:uFillTx/>
                <a:latin typeface="Segoe UI Light"/>
                <a:ea typeface="+mn-ea"/>
                <a:cs typeface="+mn-cs"/>
              </a:defRPr>
            </a:lvl1pPr>
          </a:lstStyle>
          <a:p>
            <a:pPr marL="0" marR="0" lvl="0" indent="0" algn="l" defTabSz="91276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click to edit demo title</a:t>
            </a:r>
            <a:endParaRPr lang="en-US" dirty="0"/>
          </a:p>
        </p:txBody>
      </p:sp>
      <p:sp>
        <p:nvSpPr>
          <p:cNvPr id="8" name="Rectangle 7"/>
          <p:cNvSpPr/>
          <p:nvPr userDrawn="1"/>
        </p:nvSpPr>
        <p:spPr bwMode="black">
          <a:xfrm>
            <a:off x="1953019" y="4411817"/>
            <a:ext cx="44820" cy="916886"/>
          </a:xfrm>
          <a:prstGeom prst="rect">
            <a:avLst/>
          </a:prstGeom>
          <a:solidFill>
            <a:srgbClr val="81B400"/>
          </a:solidFill>
          <a:ln w="9525" cap="flat" cmpd="sng" algn="ctr">
            <a:noFill/>
            <a:prstDash val="solid"/>
            <a:headEnd type="none" w="med" len="med"/>
            <a:tailEnd type="none" w="med" len="med"/>
          </a:ln>
          <a:effectLst/>
        </p:spPr>
        <p:txBody>
          <a:bodyPr vert="horz" wrap="square" lIns="91421" tIns="45708" rIns="91421" bIns="45708" numCol="1" rtlCol="0" anchor="ctr" anchorCtr="0" compatLnSpc="1">
            <a:prstTxWarp prst="textNoShape">
              <a:avLst/>
            </a:prstTxWarp>
          </a:bodyPr>
          <a:lstStyle/>
          <a:p>
            <a:pPr algn="ctr" defTabSz="913930" fontAlgn="base">
              <a:spcBef>
                <a:spcPct val="0"/>
              </a:spcBef>
              <a:spcAft>
                <a:spcPct val="0"/>
              </a:spcAft>
            </a:pPr>
            <a:endParaRPr lang="en-US" sz="2200" kern="0" dirty="0" smtClean="0">
              <a:gradFill>
                <a:gsLst>
                  <a:gs pos="0">
                    <a:srgbClr val="FFFFFF"/>
                  </a:gs>
                  <a:gs pos="100000">
                    <a:srgbClr val="FFFFFF"/>
                  </a:gs>
                </a:gsLst>
                <a:lin ang="5400000" scaled="0"/>
              </a:gradFill>
            </a:endParaRPr>
          </a:p>
        </p:txBody>
      </p:sp>
      <p:sp>
        <p:nvSpPr>
          <p:cNvPr id="5" name="Text Placeholder 4"/>
          <p:cNvSpPr>
            <a:spLocks noGrp="1"/>
          </p:cNvSpPr>
          <p:nvPr>
            <p:ph type="body" sz="quarter" idx="13" hasCustomPrompt="1"/>
          </p:nvPr>
        </p:nvSpPr>
        <p:spPr>
          <a:xfrm>
            <a:off x="2140957" y="4972881"/>
            <a:ext cx="9539509" cy="355822"/>
          </a:xfrm>
        </p:spPr>
        <p:txBody>
          <a:bodyPr>
            <a:noAutofit/>
          </a:bodyPr>
          <a:lstStyle>
            <a:lvl1pPr marL="0" marR="0" indent="0" algn="l" defTabSz="931192" rtl="0" eaLnBrk="1" fontAlgn="auto" latinLnBrk="0" hangingPunct="1">
              <a:lnSpc>
                <a:spcPct val="100000"/>
              </a:lnSpc>
              <a:spcBef>
                <a:spcPts val="0"/>
              </a:spcBef>
              <a:spcAft>
                <a:spcPts val="0"/>
              </a:spcAft>
              <a:buClrTx/>
              <a:buSzPct val="90000"/>
              <a:buFont typeface="Arial" pitchFamily="34" charset="0"/>
              <a:buNone/>
              <a:tabLst/>
              <a:defRPr lang="en-US" sz="2400" kern="1200" spc="0" baseline="0" dirty="0">
                <a:gradFill>
                  <a:gsLst>
                    <a:gs pos="13333">
                      <a:srgbClr val="FFFFFF"/>
                    </a:gs>
                    <a:gs pos="32000">
                      <a:srgbClr val="FFFFFF"/>
                    </a:gs>
                  </a:gsLst>
                  <a:lin ang="5400000" scaled="0"/>
                </a:gradFill>
                <a:latin typeface="Segoe UI Light"/>
                <a:ea typeface="+mn-ea"/>
                <a:cs typeface="+mn-cs"/>
              </a:defRPr>
            </a:lvl1pPr>
          </a:lstStyle>
          <a:p>
            <a:pPr marL="0" marR="0" lvl="0" indent="0" algn="l" defTabSz="93119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Presenter’s title, group/company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9214466"/>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emo Slide Blu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140957" y="4413577"/>
            <a:ext cx="9539509" cy="553998"/>
          </a:xfrm>
        </p:spPr>
        <p:txBody>
          <a:bodyPr wrap="square">
            <a:spAutoFit/>
          </a:bodyPr>
          <a:lstStyle>
            <a:lvl1pPr marL="0" indent="0">
              <a:spcBef>
                <a:spcPts val="1200"/>
              </a:spcBef>
              <a:buClr>
                <a:schemeClr val="tx1"/>
              </a:buClr>
              <a:buFont typeface="Wingdings" pitchFamily="2" charset="2"/>
              <a:buNone/>
              <a:defRPr kumimoji="0" lang="en-US" sz="4000" b="0" i="0" u="none" strike="noStrike" kern="1200" cap="none" spc="0" normalizeH="0" baseline="0" dirty="0" smtClean="0">
                <a:ln>
                  <a:noFill/>
                </a:ln>
                <a:gradFill>
                  <a:gsLst>
                    <a:gs pos="13333">
                      <a:srgbClr val="FFFFFF"/>
                    </a:gs>
                    <a:gs pos="32000">
                      <a:srgbClr val="FFFFFF"/>
                    </a:gs>
                  </a:gsLst>
                  <a:lin ang="5400000" scaled="0"/>
                </a:gradFill>
                <a:effectLst/>
                <a:uLnTx/>
                <a:uFillTx/>
                <a:latin typeface="Segoe UI Light"/>
                <a:ea typeface="+mn-ea"/>
                <a:cs typeface="+mn-cs"/>
              </a:defRPr>
            </a:lvl1pPr>
            <a:lvl2pPr marL="292100" indent="0">
              <a:buNone/>
              <a:defRPr sz="2000"/>
            </a:lvl2pPr>
            <a:lvl3pPr marL="520700" indent="0">
              <a:buNone/>
              <a:tabLst/>
              <a:defRPr sz="2000"/>
            </a:lvl3pPr>
            <a:lvl4pPr marL="685800" indent="0">
              <a:buNone/>
              <a:defRPr/>
            </a:lvl4pPr>
            <a:lvl5pPr marL="863600" indent="0">
              <a:buNone/>
              <a:tabLst/>
              <a:defRPr/>
            </a:lvl5pPr>
          </a:lstStyle>
          <a:p>
            <a:pPr marL="0" marR="0" lvl="0" indent="0" algn="l" defTabSz="93119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Demo presenter’s name</a:t>
            </a:r>
          </a:p>
        </p:txBody>
      </p:sp>
      <p:sp>
        <p:nvSpPr>
          <p:cNvPr id="2" name="Title 1"/>
          <p:cNvSpPr>
            <a:spLocks noGrp="1"/>
          </p:cNvSpPr>
          <p:nvPr>
            <p:ph type="title" hasCustomPrompt="1"/>
          </p:nvPr>
        </p:nvSpPr>
        <p:spPr>
          <a:xfrm>
            <a:off x="1847116" y="2254554"/>
            <a:ext cx="10121971" cy="830997"/>
          </a:xfrm>
        </p:spPr>
        <p:txBody>
          <a:bodyPr/>
          <a:lstStyle>
            <a:lvl1pPr>
              <a:defRPr kumimoji="0" lang="en-US" sz="6000" b="0" i="0" u="none" strike="noStrike" kern="1200" cap="none" spc="-150" normalizeH="0" baseline="0" dirty="0">
                <a:ln>
                  <a:noFill/>
                </a:ln>
                <a:solidFill>
                  <a:schemeClr val="accent1"/>
                </a:solidFill>
                <a:effectLst/>
                <a:uLnTx/>
                <a:uFillTx/>
                <a:latin typeface="Segoe UI Light"/>
                <a:ea typeface="+mn-ea"/>
                <a:cs typeface="+mn-cs"/>
              </a:defRPr>
            </a:lvl1pPr>
          </a:lstStyle>
          <a:p>
            <a:r>
              <a:rPr lang="en-US" dirty="0" smtClean="0"/>
              <a:t>click to edit demo title</a:t>
            </a:r>
            <a:endParaRPr lang="en-US" dirty="0"/>
          </a:p>
        </p:txBody>
      </p:sp>
      <p:sp>
        <p:nvSpPr>
          <p:cNvPr id="8" name="Rectangle 7"/>
          <p:cNvSpPr/>
          <p:nvPr userDrawn="1"/>
        </p:nvSpPr>
        <p:spPr bwMode="black">
          <a:xfrm>
            <a:off x="1953019" y="4411817"/>
            <a:ext cx="44820" cy="916886"/>
          </a:xfrm>
          <a:prstGeom prst="rect">
            <a:avLst/>
          </a:prstGeom>
          <a:solidFill>
            <a:schemeClr val="accent1"/>
          </a:solidFill>
          <a:ln w="9525" cap="flat" cmpd="sng" algn="ctr">
            <a:noFill/>
            <a:prstDash val="solid"/>
            <a:headEnd type="none" w="med" len="med"/>
            <a:tailEnd type="none" w="med" len="med"/>
          </a:ln>
          <a:effectLst/>
        </p:spPr>
        <p:txBody>
          <a:bodyPr vert="horz" wrap="square" lIns="91421" tIns="45708" rIns="91421" bIns="45708" numCol="1" rtlCol="0" anchor="ctr" anchorCtr="0" compatLnSpc="1">
            <a:prstTxWarp prst="textNoShape">
              <a:avLst/>
            </a:prstTxWarp>
          </a:bodyPr>
          <a:lstStyle/>
          <a:p>
            <a:pPr algn="ctr" defTabSz="913930" fontAlgn="base">
              <a:spcBef>
                <a:spcPct val="0"/>
              </a:spcBef>
              <a:spcAft>
                <a:spcPct val="0"/>
              </a:spcAft>
              <a:defRPr/>
            </a:pPr>
            <a:endParaRPr lang="en-US" sz="2200" kern="0" dirty="0" smtClean="0">
              <a:gradFill>
                <a:gsLst>
                  <a:gs pos="0">
                    <a:srgbClr val="FFFFFF"/>
                  </a:gs>
                  <a:gs pos="100000">
                    <a:srgbClr val="FFFFFF"/>
                  </a:gs>
                </a:gsLst>
                <a:lin ang="5400000" scaled="0"/>
              </a:gradFill>
            </a:endParaRPr>
          </a:p>
        </p:txBody>
      </p:sp>
      <p:sp>
        <p:nvSpPr>
          <p:cNvPr id="5" name="Text Placeholder 4"/>
          <p:cNvSpPr>
            <a:spLocks noGrp="1"/>
          </p:cNvSpPr>
          <p:nvPr>
            <p:ph type="body" sz="quarter" idx="13" hasCustomPrompt="1"/>
          </p:nvPr>
        </p:nvSpPr>
        <p:spPr>
          <a:xfrm>
            <a:off x="2140957" y="4972881"/>
            <a:ext cx="9539509" cy="355822"/>
          </a:xfrm>
        </p:spPr>
        <p:txBody>
          <a:bodyPr>
            <a:noAutofit/>
          </a:bodyPr>
          <a:lstStyle>
            <a:lvl1pPr marL="0" marR="0" indent="0" algn="l" defTabSz="931192" rtl="0" eaLnBrk="1" fontAlgn="auto" latinLnBrk="0" hangingPunct="1">
              <a:lnSpc>
                <a:spcPct val="100000"/>
              </a:lnSpc>
              <a:spcBef>
                <a:spcPts val="0"/>
              </a:spcBef>
              <a:spcAft>
                <a:spcPts val="0"/>
              </a:spcAft>
              <a:buClrTx/>
              <a:buSzPct val="90000"/>
              <a:buFont typeface="Arial" pitchFamily="34" charset="0"/>
              <a:buNone/>
              <a:tabLst/>
              <a:defRPr lang="en-US" sz="2400" kern="1200" spc="0" baseline="0" dirty="0">
                <a:gradFill>
                  <a:gsLst>
                    <a:gs pos="13333">
                      <a:srgbClr val="FFFFFF"/>
                    </a:gs>
                    <a:gs pos="32000">
                      <a:srgbClr val="FFFFFF"/>
                    </a:gs>
                  </a:gsLst>
                  <a:lin ang="5400000" scaled="0"/>
                </a:gradFill>
                <a:latin typeface="Segoe UI Light"/>
                <a:ea typeface="+mn-ea"/>
                <a:cs typeface="+mn-cs"/>
              </a:defRPr>
            </a:lvl1pPr>
          </a:lstStyle>
          <a:p>
            <a:pPr marL="0" marR="0" lvl="0" indent="0" algn="l" defTabSz="931192" rtl="0" eaLnBrk="1" fontAlgn="auto" latinLnBrk="0" hangingPunct="1">
              <a:lnSpc>
                <a:spcPct val="90000"/>
              </a:lnSpc>
              <a:spcBef>
                <a:spcPts val="0"/>
              </a:spcBef>
              <a:spcAft>
                <a:spcPts val="0"/>
              </a:spcAft>
              <a:buClrTx/>
              <a:buSzPct val="90000"/>
              <a:buFont typeface="Arial" pitchFamily="34" charset="0"/>
              <a:buNone/>
              <a:tabLst/>
              <a:defRPr/>
            </a:pPr>
            <a:r>
              <a:rPr lang="en-US" dirty="0" smtClean="0"/>
              <a:t>Presenter’s title, group/company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020418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761205"/>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Video Intro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47118" y="2256540"/>
            <a:ext cx="8855338" cy="830997"/>
          </a:xfrm>
        </p:spPr>
        <p:txBody>
          <a:bodyPr/>
          <a:lstStyle>
            <a:lvl1pPr marL="0" marR="0" indent="0" algn="l" defTabSz="912762" rtl="0" eaLnBrk="1" fontAlgn="auto" latinLnBrk="0" hangingPunct="1">
              <a:lnSpc>
                <a:spcPct val="90000"/>
              </a:lnSpc>
              <a:spcBef>
                <a:spcPts val="0"/>
              </a:spcBef>
              <a:spcAft>
                <a:spcPts val="0"/>
              </a:spcAft>
              <a:buClrTx/>
              <a:buSzPct val="90000"/>
              <a:buFont typeface="Arial" pitchFamily="34" charset="0"/>
              <a:buNone/>
              <a:tabLst/>
              <a:defRPr kumimoji="0" lang="en-US" sz="6000" b="0" i="0" u="none" strike="noStrike" kern="1200" cap="none" spc="-150" normalizeH="0" baseline="0" dirty="0">
                <a:ln>
                  <a:noFill/>
                </a:ln>
                <a:solidFill>
                  <a:schemeClr val="tx1"/>
                </a:solidFill>
                <a:effectLst/>
                <a:uLnTx/>
                <a:uFillTx/>
                <a:latin typeface="Segoe UI Light"/>
                <a:ea typeface="+mn-ea"/>
                <a:cs typeface="+mn-cs"/>
              </a:defRPr>
            </a:lvl1pPr>
          </a:lstStyle>
          <a:p>
            <a:r>
              <a:rPr lang="en-US" dirty="0" smtClean="0"/>
              <a:t>click to edit video title</a:t>
            </a:r>
            <a:endParaRPr lang="en-US" dirty="0"/>
          </a:p>
        </p:txBody>
      </p:sp>
      <p:sp>
        <p:nvSpPr>
          <p:cNvPr id="7" name="Rectangle 6"/>
          <p:cNvSpPr/>
          <p:nvPr userDrawn="1"/>
        </p:nvSpPr>
        <p:spPr bwMode="black">
          <a:xfrm>
            <a:off x="1953019" y="4411817"/>
            <a:ext cx="44820" cy="916886"/>
          </a:xfrm>
          <a:prstGeom prst="rect">
            <a:avLst/>
          </a:prstGeom>
          <a:solidFill>
            <a:schemeClr val="accent2"/>
          </a:solidFill>
          <a:ln w="9525" cap="flat" cmpd="sng" algn="ctr">
            <a:noFill/>
            <a:prstDash val="solid"/>
            <a:headEnd type="none" w="med" len="med"/>
            <a:tailEnd type="none" w="med" len="med"/>
          </a:ln>
          <a:effectLst/>
        </p:spPr>
        <p:txBody>
          <a:bodyPr vert="horz" wrap="square" lIns="91421" tIns="45708" rIns="91421" bIns="45708" numCol="1" rtlCol="0" anchor="ctr" anchorCtr="0" compatLnSpc="1">
            <a:prstTxWarp prst="textNoShape">
              <a:avLst/>
            </a:prstTxWarp>
          </a:bodyPr>
          <a:lstStyle/>
          <a:p>
            <a:pPr algn="ctr" defTabSz="913930" fontAlgn="base">
              <a:spcBef>
                <a:spcPct val="0"/>
              </a:spcBef>
              <a:spcAft>
                <a:spcPct val="0"/>
              </a:spcAft>
            </a:pPr>
            <a:endParaRPr lang="en-US" sz="2200" kern="0" dirty="0" smtClean="0">
              <a:gradFill>
                <a:gsLst>
                  <a:gs pos="0">
                    <a:srgbClr val="FFFFFF"/>
                  </a:gs>
                  <a:gs pos="100000">
                    <a:srgbClr val="FFFFFF"/>
                  </a:gs>
                </a:gsLst>
                <a:lin ang="5400000" scaled="0"/>
              </a:gradFill>
            </a:endParaRPr>
          </a:p>
        </p:txBody>
      </p:sp>
      <p:sp>
        <p:nvSpPr>
          <p:cNvPr id="8" name="Freeform 114"/>
          <p:cNvSpPr>
            <a:spLocks noEditPoints="1"/>
          </p:cNvSpPr>
          <p:nvPr userDrawn="1"/>
        </p:nvSpPr>
        <p:spPr bwMode="black">
          <a:xfrm>
            <a:off x="2204275" y="4357509"/>
            <a:ext cx="1205676" cy="952881"/>
          </a:xfrm>
          <a:custGeom>
            <a:avLst/>
            <a:gdLst>
              <a:gd name="T0" fmla="*/ 22 w 75"/>
              <a:gd name="T1" fmla="*/ 22 h 59"/>
              <a:gd name="T2" fmla="*/ 33 w 75"/>
              <a:gd name="T3" fmla="*/ 11 h 59"/>
              <a:gd name="T4" fmla="*/ 22 w 75"/>
              <a:gd name="T5" fmla="*/ 0 h 59"/>
              <a:gd name="T6" fmla="*/ 11 w 75"/>
              <a:gd name="T7" fmla="*/ 11 h 59"/>
              <a:gd name="T8" fmla="*/ 22 w 75"/>
              <a:gd name="T9" fmla="*/ 22 h 59"/>
              <a:gd name="T10" fmla="*/ 45 w 75"/>
              <a:gd name="T11" fmla="*/ 22 h 59"/>
              <a:gd name="T12" fmla="*/ 56 w 75"/>
              <a:gd name="T13" fmla="*/ 11 h 59"/>
              <a:gd name="T14" fmla="*/ 45 w 75"/>
              <a:gd name="T15" fmla="*/ 0 h 59"/>
              <a:gd name="T16" fmla="*/ 34 w 75"/>
              <a:gd name="T17" fmla="*/ 11 h 59"/>
              <a:gd name="T18" fmla="*/ 45 w 75"/>
              <a:gd name="T19" fmla="*/ 22 h 59"/>
              <a:gd name="T20" fmla="*/ 3 w 75"/>
              <a:gd name="T21" fmla="*/ 25 h 59"/>
              <a:gd name="T22" fmla="*/ 0 w 75"/>
              <a:gd name="T23" fmla="*/ 27 h 59"/>
              <a:gd name="T24" fmla="*/ 0 w 75"/>
              <a:gd name="T25" fmla="*/ 38 h 59"/>
              <a:gd name="T26" fmla="*/ 3 w 75"/>
              <a:gd name="T27" fmla="*/ 41 h 59"/>
              <a:gd name="T28" fmla="*/ 5 w 75"/>
              <a:gd name="T29" fmla="*/ 38 h 59"/>
              <a:gd name="T30" fmla="*/ 5 w 75"/>
              <a:gd name="T31" fmla="*/ 27 h 59"/>
              <a:gd name="T32" fmla="*/ 3 w 75"/>
              <a:gd name="T33" fmla="*/ 25 h 59"/>
              <a:gd name="T34" fmla="*/ 75 w 75"/>
              <a:gd name="T35" fmla="*/ 23 h 59"/>
              <a:gd name="T36" fmla="*/ 75 w 75"/>
              <a:gd name="T37" fmla="*/ 56 h 59"/>
              <a:gd name="T38" fmla="*/ 73 w 75"/>
              <a:gd name="T39" fmla="*/ 57 h 59"/>
              <a:gd name="T40" fmla="*/ 65 w 75"/>
              <a:gd name="T41" fmla="*/ 51 h 59"/>
              <a:gd name="T42" fmla="*/ 64 w 75"/>
              <a:gd name="T43" fmla="*/ 49 h 59"/>
              <a:gd name="T44" fmla="*/ 60 w 75"/>
              <a:gd name="T45" fmla="*/ 49 h 59"/>
              <a:gd name="T46" fmla="*/ 60 w 75"/>
              <a:gd name="T47" fmla="*/ 56 h 59"/>
              <a:gd name="T48" fmla="*/ 57 w 75"/>
              <a:gd name="T49" fmla="*/ 59 h 59"/>
              <a:gd name="T50" fmla="*/ 11 w 75"/>
              <a:gd name="T51" fmla="*/ 59 h 59"/>
              <a:gd name="T52" fmla="*/ 8 w 75"/>
              <a:gd name="T53" fmla="*/ 55 h 59"/>
              <a:gd name="T54" fmla="*/ 8 w 75"/>
              <a:gd name="T55" fmla="*/ 27 h 59"/>
              <a:gd name="T56" fmla="*/ 11 w 75"/>
              <a:gd name="T57" fmla="*/ 23 h 59"/>
              <a:gd name="T58" fmla="*/ 57 w 75"/>
              <a:gd name="T59" fmla="*/ 23 h 59"/>
              <a:gd name="T60" fmla="*/ 60 w 75"/>
              <a:gd name="T61" fmla="*/ 27 h 59"/>
              <a:gd name="T62" fmla="*/ 60 w 75"/>
              <a:gd name="T63" fmla="*/ 30 h 59"/>
              <a:gd name="T64" fmla="*/ 64 w 75"/>
              <a:gd name="T65" fmla="*/ 30 h 59"/>
              <a:gd name="T66" fmla="*/ 65 w 75"/>
              <a:gd name="T67" fmla="*/ 29 h 59"/>
              <a:gd name="T68" fmla="*/ 73 w 75"/>
              <a:gd name="T69" fmla="*/ 22 h 59"/>
              <a:gd name="T70" fmla="*/ 75 w 75"/>
              <a:gd name="T71" fmla="*/ 2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59">
                <a:moveTo>
                  <a:pt x="22" y="22"/>
                </a:moveTo>
                <a:cubicBezTo>
                  <a:pt x="28" y="22"/>
                  <a:pt x="33" y="17"/>
                  <a:pt x="33" y="11"/>
                </a:cubicBezTo>
                <a:cubicBezTo>
                  <a:pt x="33" y="5"/>
                  <a:pt x="28" y="0"/>
                  <a:pt x="22" y="0"/>
                </a:cubicBezTo>
                <a:cubicBezTo>
                  <a:pt x="16" y="0"/>
                  <a:pt x="11" y="5"/>
                  <a:pt x="11" y="11"/>
                </a:cubicBezTo>
                <a:cubicBezTo>
                  <a:pt x="11" y="17"/>
                  <a:pt x="16" y="22"/>
                  <a:pt x="22" y="22"/>
                </a:cubicBezTo>
                <a:moveTo>
                  <a:pt x="45" y="22"/>
                </a:moveTo>
                <a:cubicBezTo>
                  <a:pt x="51" y="22"/>
                  <a:pt x="56" y="17"/>
                  <a:pt x="56" y="11"/>
                </a:cubicBezTo>
                <a:cubicBezTo>
                  <a:pt x="56" y="5"/>
                  <a:pt x="51" y="0"/>
                  <a:pt x="45" y="0"/>
                </a:cubicBezTo>
                <a:cubicBezTo>
                  <a:pt x="39" y="0"/>
                  <a:pt x="34" y="5"/>
                  <a:pt x="34" y="11"/>
                </a:cubicBezTo>
                <a:cubicBezTo>
                  <a:pt x="34" y="17"/>
                  <a:pt x="39" y="22"/>
                  <a:pt x="45" y="22"/>
                </a:cubicBezTo>
                <a:moveTo>
                  <a:pt x="3" y="25"/>
                </a:moveTo>
                <a:cubicBezTo>
                  <a:pt x="1" y="25"/>
                  <a:pt x="0" y="26"/>
                  <a:pt x="0" y="27"/>
                </a:cubicBezTo>
                <a:cubicBezTo>
                  <a:pt x="0" y="38"/>
                  <a:pt x="0" y="38"/>
                  <a:pt x="0" y="38"/>
                </a:cubicBezTo>
                <a:cubicBezTo>
                  <a:pt x="0" y="39"/>
                  <a:pt x="1" y="41"/>
                  <a:pt x="3" y="41"/>
                </a:cubicBezTo>
                <a:cubicBezTo>
                  <a:pt x="4" y="41"/>
                  <a:pt x="5" y="39"/>
                  <a:pt x="5" y="38"/>
                </a:cubicBezTo>
                <a:cubicBezTo>
                  <a:pt x="5" y="27"/>
                  <a:pt x="5" y="27"/>
                  <a:pt x="5" y="27"/>
                </a:cubicBezTo>
                <a:cubicBezTo>
                  <a:pt x="5" y="26"/>
                  <a:pt x="4" y="25"/>
                  <a:pt x="3" y="25"/>
                </a:cubicBezTo>
                <a:moveTo>
                  <a:pt x="75" y="23"/>
                </a:moveTo>
                <a:cubicBezTo>
                  <a:pt x="75" y="56"/>
                  <a:pt x="75" y="56"/>
                  <a:pt x="75" y="56"/>
                </a:cubicBezTo>
                <a:cubicBezTo>
                  <a:pt x="75" y="58"/>
                  <a:pt x="74" y="58"/>
                  <a:pt x="73" y="57"/>
                </a:cubicBezTo>
                <a:cubicBezTo>
                  <a:pt x="65" y="51"/>
                  <a:pt x="65" y="51"/>
                  <a:pt x="65" y="51"/>
                </a:cubicBezTo>
                <a:cubicBezTo>
                  <a:pt x="64" y="50"/>
                  <a:pt x="64" y="50"/>
                  <a:pt x="64" y="49"/>
                </a:cubicBezTo>
                <a:cubicBezTo>
                  <a:pt x="60" y="49"/>
                  <a:pt x="60" y="49"/>
                  <a:pt x="60" y="49"/>
                </a:cubicBezTo>
                <a:cubicBezTo>
                  <a:pt x="60" y="56"/>
                  <a:pt x="60" y="56"/>
                  <a:pt x="60" y="56"/>
                </a:cubicBezTo>
                <a:cubicBezTo>
                  <a:pt x="60" y="58"/>
                  <a:pt x="59" y="59"/>
                  <a:pt x="57" y="59"/>
                </a:cubicBezTo>
                <a:cubicBezTo>
                  <a:pt x="11" y="59"/>
                  <a:pt x="11" y="59"/>
                  <a:pt x="11" y="59"/>
                </a:cubicBezTo>
                <a:cubicBezTo>
                  <a:pt x="9" y="59"/>
                  <a:pt x="8" y="57"/>
                  <a:pt x="8" y="55"/>
                </a:cubicBezTo>
                <a:cubicBezTo>
                  <a:pt x="8" y="27"/>
                  <a:pt x="8" y="27"/>
                  <a:pt x="8" y="27"/>
                </a:cubicBezTo>
                <a:cubicBezTo>
                  <a:pt x="8" y="25"/>
                  <a:pt x="9" y="23"/>
                  <a:pt x="11" y="23"/>
                </a:cubicBezTo>
                <a:cubicBezTo>
                  <a:pt x="57" y="23"/>
                  <a:pt x="57" y="23"/>
                  <a:pt x="57" y="23"/>
                </a:cubicBezTo>
                <a:cubicBezTo>
                  <a:pt x="59" y="23"/>
                  <a:pt x="60" y="25"/>
                  <a:pt x="60" y="27"/>
                </a:cubicBezTo>
                <a:cubicBezTo>
                  <a:pt x="60" y="30"/>
                  <a:pt x="60" y="30"/>
                  <a:pt x="60" y="30"/>
                </a:cubicBezTo>
                <a:cubicBezTo>
                  <a:pt x="64" y="30"/>
                  <a:pt x="64" y="30"/>
                  <a:pt x="64" y="30"/>
                </a:cubicBezTo>
                <a:cubicBezTo>
                  <a:pt x="64" y="30"/>
                  <a:pt x="64" y="29"/>
                  <a:pt x="65" y="29"/>
                </a:cubicBezTo>
                <a:cubicBezTo>
                  <a:pt x="73" y="22"/>
                  <a:pt x="73" y="22"/>
                  <a:pt x="73" y="22"/>
                </a:cubicBezTo>
                <a:cubicBezTo>
                  <a:pt x="74" y="21"/>
                  <a:pt x="75" y="21"/>
                  <a:pt x="75" y="23"/>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defTabSz="1218900"/>
            <a:endParaRPr lang="en-US" sz="24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1697871"/>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Video Title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47118" y="2256540"/>
            <a:ext cx="8855338" cy="830997"/>
          </a:xfrm>
        </p:spPr>
        <p:txBody>
          <a:bodyPr/>
          <a:lstStyle>
            <a:lvl1pPr marL="0" marR="0" indent="0" algn="l" defTabSz="912762" rtl="0" eaLnBrk="1" fontAlgn="auto" latinLnBrk="0" hangingPunct="1">
              <a:lnSpc>
                <a:spcPct val="90000"/>
              </a:lnSpc>
              <a:spcBef>
                <a:spcPts val="0"/>
              </a:spcBef>
              <a:spcAft>
                <a:spcPts val="0"/>
              </a:spcAft>
              <a:buClrTx/>
              <a:buSzPct val="90000"/>
              <a:buFont typeface="Arial" pitchFamily="34" charset="0"/>
              <a:buNone/>
              <a:tabLst/>
              <a:defRPr kumimoji="0" lang="en-US" sz="6000" b="0" i="0" u="none" strike="noStrike" kern="1200" cap="none" spc="-150" normalizeH="0" baseline="0" dirty="0">
                <a:ln>
                  <a:noFill/>
                </a:ln>
                <a:solidFill>
                  <a:schemeClr val="tx1"/>
                </a:solidFill>
                <a:effectLst/>
                <a:uLnTx/>
                <a:uFillTx/>
                <a:latin typeface="Segoe UI Light"/>
                <a:ea typeface="+mn-ea"/>
                <a:cs typeface="+mn-cs"/>
              </a:defRPr>
            </a:lvl1pPr>
          </a:lstStyle>
          <a:p>
            <a:r>
              <a:rPr lang="en-US" dirty="0" smtClean="0"/>
              <a:t>click to edit video title</a:t>
            </a:r>
            <a:endParaRPr lang="en-US" dirty="0"/>
          </a:p>
        </p:txBody>
      </p:sp>
      <p:sp>
        <p:nvSpPr>
          <p:cNvPr id="7" name="Rectangle 6"/>
          <p:cNvSpPr/>
          <p:nvPr userDrawn="1"/>
        </p:nvSpPr>
        <p:spPr bwMode="black">
          <a:xfrm>
            <a:off x="1953019" y="4411817"/>
            <a:ext cx="44820" cy="916886"/>
          </a:xfrm>
          <a:prstGeom prst="rect">
            <a:avLst/>
          </a:prstGeom>
          <a:solidFill>
            <a:schemeClr val="accent1"/>
          </a:solidFill>
          <a:ln w="9525" cap="flat" cmpd="sng" algn="ctr">
            <a:noFill/>
            <a:prstDash val="solid"/>
            <a:headEnd type="none" w="med" len="med"/>
            <a:tailEnd type="none" w="med" len="med"/>
          </a:ln>
          <a:effectLst/>
        </p:spPr>
        <p:txBody>
          <a:bodyPr vert="horz" wrap="square" lIns="91421" tIns="45708" rIns="91421" bIns="45708" numCol="1" rtlCol="0" anchor="ctr" anchorCtr="0" compatLnSpc="1">
            <a:prstTxWarp prst="textNoShape">
              <a:avLst/>
            </a:prstTxWarp>
          </a:bodyPr>
          <a:lstStyle/>
          <a:p>
            <a:pPr algn="ctr" defTabSz="913930" fontAlgn="base">
              <a:spcBef>
                <a:spcPct val="0"/>
              </a:spcBef>
              <a:spcAft>
                <a:spcPct val="0"/>
              </a:spcAft>
              <a:defRPr/>
            </a:pPr>
            <a:endParaRPr lang="en-US" sz="2200" kern="0" dirty="0" smtClean="0">
              <a:gradFill>
                <a:gsLst>
                  <a:gs pos="0">
                    <a:srgbClr val="FFFFFF"/>
                  </a:gs>
                  <a:gs pos="100000">
                    <a:srgbClr val="FFFFFF"/>
                  </a:gs>
                </a:gsLst>
                <a:lin ang="5400000" scaled="0"/>
              </a:gradFill>
            </a:endParaRPr>
          </a:p>
        </p:txBody>
      </p:sp>
      <p:sp>
        <p:nvSpPr>
          <p:cNvPr id="8" name="Freeform 114"/>
          <p:cNvSpPr>
            <a:spLocks noEditPoints="1"/>
          </p:cNvSpPr>
          <p:nvPr userDrawn="1"/>
        </p:nvSpPr>
        <p:spPr bwMode="black">
          <a:xfrm>
            <a:off x="2204275" y="4357509"/>
            <a:ext cx="1205676" cy="952881"/>
          </a:xfrm>
          <a:custGeom>
            <a:avLst/>
            <a:gdLst>
              <a:gd name="T0" fmla="*/ 22 w 75"/>
              <a:gd name="T1" fmla="*/ 22 h 59"/>
              <a:gd name="T2" fmla="*/ 33 w 75"/>
              <a:gd name="T3" fmla="*/ 11 h 59"/>
              <a:gd name="T4" fmla="*/ 22 w 75"/>
              <a:gd name="T5" fmla="*/ 0 h 59"/>
              <a:gd name="T6" fmla="*/ 11 w 75"/>
              <a:gd name="T7" fmla="*/ 11 h 59"/>
              <a:gd name="T8" fmla="*/ 22 w 75"/>
              <a:gd name="T9" fmla="*/ 22 h 59"/>
              <a:gd name="T10" fmla="*/ 45 w 75"/>
              <a:gd name="T11" fmla="*/ 22 h 59"/>
              <a:gd name="T12" fmla="*/ 56 w 75"/>
              <a:gd name="T13" fmla="*/ 11 h 59"/>
              <a:gd name="T14" fmla="*/ 45 w 75"/>
              <a:gd name="T15" fmla="*/ 0 h 59"/>
              <a:gd name="T16" fmla="*/ 34 w 75"/>
              <a:gd name="T17" fmla="*/ 11 h 59"/>
              <a:gd name="T18" fmla="*/ 45 w 75"/>
              <a:gd name="T19" fmla="*/ 22 h 59"/>
              <a:gd name="T20" fmla="*/ 3 w 75"/>
              <a:gd name="T21" fmla="*/ 25 h 59"/>
              <a:gd name="T22" fmla="*/ 0 w 75"/>
              <a:gd name="T23" fmla="*/ 27 h 59"/>
              <a:gd name="T24" fmla="*/ 0 w 75"/>
              <a:gd name="T25" fmla="*/ 38 h 59"/>
              <a:gd name="T26" fmla="*/ 3 w 75"/>
              <a:gd name="T27" fmla="*/ 41 h 59"/>
              <a:gd name="T28" fmla="*/ 5 w 75"/>
              <a:gd name="T29" fmla="*/ 38 h 59"/>
              <a:gd name="T30" fmla="*/ 5 w 75"/>
              <a:gd name="T31" fmla="*/ 27 h 59"/>
              <a:gd name="T32" fmla="*/ 3 w 75"/>
              <a:gd name="T33" fmla="*/ 25 h 59"/>
              <a:gd name="T34" fmla="*/ 75 w 75"/>
              <a:gd name="T35" fmla="*/ 23 h 59"/>
              <a:gd name="T36" fmla="*/ 75 w 75"/>
              <a:gd name="T37" fmla="*/ 56 h 59"/>
              <a:gd name="T38" fmla="*/ 73 w 75"/>
              <a:gd name="T39" fmla="*/ 57 h 59"/>
              <a:gd name="T40" fmla="*/ 65 w 75"/>
              <a:gd name="T41" fmla="*/ 51 h 59"/>
              <a:gd name="T42" fmla="*/ 64 w 75"/>
              <a:gd name="T43" fmla="*/ 49 h 59"/>
              <a:gd name="T44" fmla="*/ 60 w 75"/>
              <a:gd name="T45" fmla="*/ 49 h 59"/>
              <a:gd name="T46" fmla="*/ 60 w 75"/>
              <a:gd name="T47" fmla="*/ 56 h 59"/>
              <a:gd name="T48" fmla="*/ 57 w 75"/>
              <a:gd name="T49" fmla="*/ 59 h 59"/>
              <a:gd name="T50" fmla="*/ 11 w 75"/>
              <a:gd name="T51" fmla="*/ 59 h 59"/>
              <a:gd name="T52" fmla="*/ 8 w 75"/>
              <a:gd name="T53" fmla="*/ 55 h 59"/>
              <a:gd name="T54" fmla="*/ 8 w 75"/>
              <a:gd name="T55" fmla="*/ 27 h 59"/>
              <a:gd name="T56" fmla="*/ 11 w 75"/>
              <a:gd name="T57" fmla="*/ 23 h 59"/>
              <a:gd name="T58" fmla="*/ 57 w 75"/>
              <a:gd name="T59" fmla="*/ 23 h 59"/>
              <a:gd name="T60" fmla="*/ 60 w 75"/>
              <a:gd name="T61" fmla="*/ 27 h 59"/>
              <a:gd name="T62" fmla="*/ 60 w 75"/>
              <a:gd name="T63" fmla="*/ 30 h 59"/>
              <a:gd name="T64" fmla="*/ 64 w 75"/>
              <a:gd name="T65" fmla="*/ 30 h 59"/>
              <a:gd name="T66" fmla="*/ 65 w 75"/>
              <a:gd name="T67" fmla="*/ 29 h 59"/>
              <a:gd name="T68" fmla="*/ 73 w 75"/>
              <a:gd name="T69" fmla="*/ 22 h 59"/>
              <a:gd name="T70" fmla="*/ 75 w 75"/>
              <a:gd name="T71" fmla="*/ 2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59">
                <a:moveTo>
                  <a:pt x="22" y="22"/>
                </a:moveTo>
                <a:cubicBezTo>
                  <a:pt x="28" y="22"/>
                  <a:pt x="33" y="17"/>
                  <a:pt x="33" y="11"/>
                </a:cubicBezTo>
                <a:cubicBezTo>
                  <a:pt x="33" y="5"/>
                  <a:pt x="28" y="0"/>
                  <a:pt x="22" y="0"/>
                </a:cubicBezTo>
                <a:cubicBezTo>
                  <a:pt x="16" y="0"/>
                  <a:pt x="11" y="5"/>
                  <a:pt x="11" y="11"/>
                </a:cubicBezTo>
                <a:cubicBezTo>
                  <a:pt x="11" y="17"/>
                  <a:pt x="16" y="22"/>
                  <a:pt x="22" y="22"/>
                </a:cubicBezTo>
                <a:moveTo>
                  <a:pt x="45" y="22"/>
                </a:moveTo>
                <a:cubicBezTo>
                  <a:pt x="51" y="22"/>
                  <a:pt x="56" y="17"/>
                  <a:pt x="56" y="11"/>
                </a:cubicBezTo>
                <a:cubicBezTo>
                  <a:pt x="56" y="5"/>
                  <a:pt x="51" y="0"/>
                  <a:pt x="45" y="0"/>
                </a:cubicBezTo>
                <a:cubicBezTo>
                  <a:pt x="39" y="0"/>
                  <a:pt x="34" y="5"/>
                  <a:pt x="34" y="11"/>
                </a:cubicBezTo>
                <a:cubicBezTo>
                  <a:pt x="34" y="17"/>
                  <a:pt x="39" y="22"/>
                  <a:pt x="45" y="22"/>
                </a:cubicBezTo>
                <a:moveTo>
                  <a:pt x="3" y="25"/>
                </a:moveTo>
                <a:cubicBezTo>
                  <a:pt x="1" y="25"/>
                  <a:pt x="0" y="26"/>
                  <a:pt x="0" y="27"/>
                </a:cubicBezTo>
                <a:cubicBezTo>
                  <a:pt x="0" y="38"/>
                  <a:pt x="0" y="38"/>
                  <a:pt x="0" y="38"/>
                </a:cubicBezTo>
                <a:cubicBezTo>
                  <a:pt x="0" y="39"/>
                  <a:pt x="1" y="41"/>
                  <a:pt x="3" y="41"/>
                </a:cubicBezTo>
                <a:cubicBezTo>
                  <a:pt x="4" y="41"/>
                  <a:pt x="5" y="39"/>
                  <a:pt x="5" y="38"/>
                </a:cubicBezTo>
                <a:cubicBezTo>
                  <a:pt x="5" y="27"/>
                  <a:pt x="5" y="27"/>
                  <a:pt x="5" y="27"/>
                </a:cubicBezTo>
                <a:cubicBezTo>
                  <a:pt x="5" y="26"/>
                  <a:pt x="4" y="25"/>
                  <a:pt x="3" y="25"/>
                </a:cubicBezTo>
                <a:moveTo>
                  <a:pt x="75" y="23"/>
                </a:moveTo>
                <a:cubicBezTo>
                  <a:pt x="75" y="56"/>
                  <a:pt x="75" y="56"/>
                  <a:pt x="75" y="56"/>
                </a:cubicBezTo>
                <a:cubicBezTo>
                  <a:pt x="75" y="58"/>
                  <a:pt x="74" y="58"/>
                  <a:pt x="73" y="57"/>
                </a:cubicBezTo>
                <a:cubicBezTo>
                  <a:pt x="65" y="51"/>
                  <a:pt x="65" y="51"/>
                  <a:pt x="65" y="51"/>
                </a:cubicBezTo>
                <a:cubicBezTo>
                  <a:pt x="64" y="50"/>
                  <a:pt x="64" y="50"/>
                  <a:pt x="64" y="49"/>
                </a:cubicBezTo>
                <a:cubicBezTo>
                  <a:pt x="60" y="49"/>
                  <a:pt x="60" y="49"/>
                  <a:pt x="60" y="49"/>
                </a:cubicBezTo>
                <a:cubicBezTo>
                  <a:pt x="60" y="56"/>
                  <a:pt x="60" y="56"/>
                  <a:pt x="60" y="56"/>
                </a:cubicBezTo>
                <a:cubicBezTo>
                  <a:pt x="60" y="58"/>
                  <a:pt x="59" y="59"/>
                  <a:pt x="57" y="59"/>
                </a:cubicBezTo>
                <a:cubicBezTo>
                  <a:pt x="11" y="59"/>
                  <a:pt x="11" y="59"/>
                  <a:pt x="11" y="59"/>
                </a:cubicBezTo>
                <a:cubicBezTo>
                  <a:pt x="9" y="59"/>
                  <a:pt x="8" y="57"/>
                  <a:pt x="8" y="55"/>
                </a:cubicBezTo>
                <a:cubicBezTo>
                  <a:pt x="8" y="27"/>
                  <a:pt x="8" y="27"/>
                  <a:pt x="8" y="27"/>
                </a:cubicBezTo>
                <a:cubicBezTo>
                  <a:pt x="8" y="25"/>
                  <a:pt x="9" y="23"/>
                  <a:pt x="11" y="23"/>
                </a:cubicBezTo>
                <a:cubicBezTo>
                  <a:pt x="57" y="23"/>
                  <a:pt x="57" y="23"/>
                  <a:pt x="57" y="23"/>
                </a:cubicBezTo>
                <a:cubicBezTo>
                  <a:pt x="59" y="23"/>
                  <a:pt x="60" y="25"/>
                  <a:pt x="60" y="27"/>
                </a:cubicBezTo>
                <a:cubicBezTo>
                  <a:pt x="60" y="30"/>
                  <a:pt x="60" y="30"/>
                  <a:pt x="60" y="30"/>
                </a:cubicBezTo>
                <a:cubicBezTo>
                  <a:pt x="64" y="30"/>
                  <a:pt x="64" y="30"/>
                  <a:pt x="64" y="30"/>
                </a:cubicBezTo>
                <a:cubicBezTo>
                  <a:pt x="64" y="30"/>
                  <a:pt x="64" y="29"/>
                  <a:pt x="65" y="29"/>
                </a:cubicBezTo>
                <a:cubicBezTo>
                  <a:pt x="73" y="22"/>
                  <a:pt x="73" y="22"/>
                  <a:pt x="73" y="22"/>
                </a:cubicBezTo>
                <a:cubicBezTo>
                  <a:pt x="74" y="21"/>
                  <a:pt x="75" y="21"/>
                  <a:pt x="75" y="23"/>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1218900"/>
            <a:endParaRPr lang="en-US" sz="2400"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3514355"/>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_Accent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2"/>
            <a:ext cx="10240454"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274038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_Accent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2"/>
            <a:ext cx="10240454"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608511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_Accent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2"/>
            <a:ext cx="10240454"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896906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Title Accent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9" y="2819606"/>
            <a:ext cx="11151917"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8686187"/>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Title Accent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9" y="2819606"/>
            <a:ext cx="11151917"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9287593"/>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Title Accent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9" y="2819606"/>
            <a:ext cx="11151917"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907454"/>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emo, Video - Accent 1">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3"/>
            <a:ext cx="10240453"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6567" y="2739678"/>
            <a:ext cx="10245218"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2599" y="1443190"/>
            <a:ext cx="10240454" cy="914096"/>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879383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emo, Video - Accent 2">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3"/>
            <a:ext cx="10240453"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6567" y="2739678"/>
            <a:ext cx="10245218"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2599" y="1443190"/>
            <a:ext cx="10240454" cy="914096"/>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397759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6103578"/>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emo, Video - Accent 3">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2" y="4343403"/>
            <a:ext cx="10240453"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6567" y="2739678"/>
            <a:ext cx="10245218"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66292" y="1443190"/>
            <a:ext cx="10247554" cy="914096"/>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633817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 Accent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3088946"/>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 Accent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9580035"/>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 Accent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9684380"/>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4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7728212" y="6503244"/>
            <a:ext cx="3860800" cy="365125"/>
          </a:xfrm>
          <a:prstGeom prst="rect">
            <a:avLst/>
          </a:prstGeom>
        </p:spPr>
        <p:txBody>
          <a:bodyPr lIns="91416" tIns="0" rIns="91416" bIns="45708" anchor="ctr"/>
          <a:lstStyle>
            <a:lvl1pPr algn="r">
              <a:defRPr sz="1467">
                <a:solidFill>
                  <a:schemeClr val="bg1"/>
                </a:solidFill>
                <a:latin typeface="+mn-lt"/>
              </a:defRPr>
            </a:lvl1pPr>
          </a:lstStyle>
          <a:p>
            <a:pPr defTabSz="1218900"/>
            <a:endParaRPr lang="en-US" dirty="0" smtClean="0">
              <a:solidFill>
                <a:prstClr val="white"/>
              </a:solidFil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495891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wipe dir="r"/>
      </p:transition>
    </mc:Choice>
    <mc:Fallback>
      <p:transition spd="med">
        <p:wipe dir="r"/>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4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p:oleObj spid="_x0000_s4122" name="think-cell Slide" r:id="rId6" imgW="6350000" imgH="6350000" progId="">
              <p:embed/>
            </p:oleObj>
          </a:graphicData>
        </a:graphic>
      </p:graphicFrame>
      <p:sp>
        <p:nvSpPr>
          <p:cNvPr id="2" name="Title 1"/>
          <p:cNvSpPr>
            <a:spLocks noGrp="1"/>
          </p:cNvSpPr>
          <p:nvPr>
            <p:ph type="title"/>
            <p:custDataLst>
              <p:tags r:id="rId3"/>
            </p:custDataLst>
          </p:nvPr>
        </p:nvSpPr>
        <p:spPr/>
        <p:txBody>
          <a:bodyPr/>
          <a:lstStyle/>
          <a:p>
            <a:r>
              <a:rPr lang="en-US" smtClean="0"/>
              <a:t>Click to edit Master title style</a:t>
            </a:r>
            <a:endParaRPr lang="en-US"/>
          </a:p>
        </p:txBody>
      </p:sp>
      <p:pic>
        <p:nvPicPr>
          <p:cNvPr id="3" name="Picture 2" descr="WinAzure_rgb_Wht_S.png"/>
          <p:cNvPicPr>
            <a:picLocks noChangeAspect="1"/>
          </p:cNvPicPr>
          <p:nvPr userDrawn="1">
            <p:custDataLst>
              <p:tags r:id="rId4"/>
            </p:custDataLst>
          </p:nvPr>
        </p:nvPicPr>
        <p:blipFill>
          <a:blip r:embed="rId7" cstate="print">
            <a:duotone>
              <a:prstClr val="black"/>
              <a:schemeClr val="accent6">
                <a:tint val="45000"/>
                <a:satMod val="400000"/>
              </a:schemeClr>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8901" y="6297934"/>
            <a:ext cx="1703189" cy="40865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545866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8304474"/>
      </p:ext>
    </p:extLst>
  </p:cSld>
  <p:clrMapOvr>
    <a:overrideClrMapping bg1="dk1" tx1="lt1" bg2="dk2" tx2="lt2" accent1="accent1" accent2="accent2" accent3="accent3" accent4="accent4" accent5="accent5" accent6="accent6" hlink="hlink" folHlink="folHlink"/>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wipe dir="r"/>
      </p:transition>
    </mc:Choice>
    <mc:Fallback>
      <p:transition spd="med">
        <p:wipe dir="r"/>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78949" y="2109542"/>
            <a:ext cx="10240454" cy="997196"/>
          </a:xfrm>
        </p:spPr>
        <p:txBody>
          <a:bodyPr anchor="b" anchorCtr="0"/>
          <a:lstStyle>
            <a:lvl1pPr algn="l" defTabSz="914363" rtl="0" eaLnBrk="1" latinLnBrk="0" hangingPunct="1">
              <a:lnSpc>
                <a:spcPct val="90000"/>
              </a:lnSpc>
              <a:spcBef>
                <a:spcPct val="0"/>
              </a:spcBef>
              <a:buNone/>
              <a:defRPr lang="en-US" sz="7200" b="0" kern="1200" cap="none" spc="-150" baseline="0" dirty="0">
                <a:ln w="3175">
                  <a:noFill/>
                </a:ln>
                <a:gradFill>
                  <a:gsLst>
                    <a:gs pos="1250">
                      <a:schemeClr val="tx1"/>
                    </a:gs>
                    <a:gs pos="100000">
                      <a:schemeClr val="tx1"/>
                    </a:gs>
                  </a:gsLst>
                  <a:lin ang="5400000" scaled="0"/>
                </a:gradFill>
                <a:effectLst/>
                <a:latin typeface="+mj-lt"/>
                <a:ea typeface="+mn-ea"/>
                <a:cs typeface="Arial" charset="0"/>
              </a:defRPr>
            </a:lvl1pPr>
          </a:lstStyle>
          <a:p>
            <a:r>
              <a:rPr lang="en-US" dirty="0" smtClean="0"/>
              <a:t>Click to edit title style</a:t>
            </a:r>
            <a:endParaRPr lang="en-US" dirty="0"/>
          </a:p>
        </p:txBody>
      </p:sp>
      <p:sp>
        <p:nvSpPr>
          <p:cNvPr id="9"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1967093"/>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5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p:oleObj spid="_x0000_s5146" name="think-cell Slide" r:id="rId6" imgW="6350000" imgH="6350000" progId="">
              <p:embed/>
            </p:oleObj>
          </a:graphicData>
        </a:graphic>
      </p:graphicFrame>
      <p:sp>
        <p:nvSpPr>
          <p:cNvPr id="2" name="Title 1"/>
          <p:cNvSpPr>
            <a:spLocks noGrp="1"/>
          </p:cNvSpPr>
          <p:nvPr>
            <p:ph type="title"/>
            <p:custDataLst>
              <p:tags r:id="rId3"/>
            </p:custDataLst>
          </p:nvPr>
        </p:nvSpPr>
        <p:spPr/>
        <p:txBody>
          <a:bodyPr/>
          <a:lstStyle/>
          <a:p>
            <a:r>
              <a:rPr lang="en-US" smtClean="0"/>
              <a:t>Click to edit Master title style</a:t>
            </a:r>
            <a:endParaRPr lang="en-US"/>
          </a:p>
        </p:txBody>
      </p:sp>
      <p:pic>
        <p:nvPicPr>
          <p:cNvPr id="3" name="Picture 2" descr="WinAzure_rgb_Wht_S.png"/>
          <p:cNvPicPr>
            <a:picLocks noChangeAspect="1"/>
          </p:cNvPicPr>
          <p:nvPr userDrawn="1">
            <p:custDataLst>
              <p:tags r:id="rId4"/>
            </p:custDataLst>
          </p:nvPr>
        </p:nvPicPr>
        <p:blipFill>
          <a:blip r:embed="rId7" cstate="print">
            <a:duotone>
              <a:prstClr val="black"/>
              <a:schemeClr val="accent6">
                <a:tint val="45000"/>
                <a:satMod val="400000"/>
              </a:schemeClr>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8901" y="6297934"/>
            <a:ext cx="1703189" cy="40865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4700944"/>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5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7728212" y="6503244"/>
            <a:ext cx="3860800" cy="365125"/>
          </a:xfrm>
          <a:prstGeom prst="rect">
            <a:avLst/>
          </a:prstGeom>
        </p:spPr>
        <p:txBody>
          <a:bodyPr lIns="91416" tIns="0" rIns="91416" bIns="45708" anchor="ctr"/>
          <a:lstStyle>
            <a:lvl1pPr algn="r">
              <a:defRPr sz="1467">
                <a:solidFill>
                  <a:schemeClr val="bg1"/>
                </a:solidFill>
                <a:latin typeface="+mn-lt"/>
              </a:defRPr>
            </a:lvl1pPr>
          </a:lstStyle>
          <a:p>
            <a:pPr defTabSz="1218900"/>
            <a:endParaRPr lang="en-US" dirty="0" smtClean="0">
              <a:solidFill>
                <a:prstClr val="white"/>
              </a:solidFil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930800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wipe dir="r"/>
      </p:transition>
    </mc:Choice>
    <mc:Fallback>
      <p:transition spd="med">
        <p:wipe dir="r"/>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theme" Target="../theme/theme1.xml"/><Relationship Id="rId4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7.jpeg"/><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63.xml"/><Relationship Id="rId12" Type="http://schemas.openxmlformats.org/officeDocument/2006/relationships/slideLayout" Target="../slideLayouts/slideLayout64.xml"/><Relationship Id="rId13" Type="http://schemas.openxmlformats.org/officeDocument/2006/relationships/theme" Target="../theme/theme3.xml"/><Relationship Id="rId14" Type="http://schemas.openxmlformats.org/officeDocument/2006/relationships/image" Target="../media/image17.png"/><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 Id="rId9" Type="http://schemas.openxmlformats.org/officeDocument/2006/relationships/slideLayout" Target="../slideLayouts/slideLayout61.xml"/><Relationship Id="rId10"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46" Type="http://schemas.openxmlformats.org/officeDocument/2006/relationships/image" Target="../media/image1.png"/><Relationship Id="rId20" Type="http://schemas.openxmlformats.org/officeDocument/2006/relationships/slideLayout" Target="../slideLayouts/slideLayout84.xml"/><Relationship Id="rId21" Type="http://schemas.openxmlformats.org/officeDocument/2006/relationships/slideLayout" Target="../slideLayouts/slideLayout85.xml"/><Relationship Id="rId22" Type="http://schemas.openxmlformats.org/officeDocument/2006/relationships/slideLayout" Target="../slideLayouts/slideLayout86.xml"/><Relationship Id="rId23" Type="http://schemas.openxmlformats.org/officeDocument/2006/relationships/slideLayout" Target="../slideLayouts/slideLayout87.xml"/><Relationship Id="rId24" Type="http://schemas.openxmlformats.org/officeDocument/2006/relationships/slideLayout" Target="../slideLayouts/slideLayout88.xml"/><Relationship Id="rId25" Type="http://schemas.openxmlformats.org/officeDocument/2006/relationships/slideLayout" Target="../slideLayouts/slideLayout89.xml"/><Relationship Id="rId26" Type="http://schemas.openxmlformats.org/officeDocument/2006/relationships/slideLayout" Target="../slideLayouts/slideLayout90.xml"/><Relationship Id="rId27" Type="http://schemas.openxmlformats.org/officeDocument/2006/relationships/slideLayout" Target="../slideLayouts/slideLayout91.xml"/><Relationship Id="rId28" Type="http://schemas.openxmlformats.org/officeDocument/2006/relationships/slideLayout" Target="../slideLayouts/slideLayout92.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30" Type="http://schemas.openxmlformats.org/officeDocument/2006/relationships/slideLayout" Target="../slideLayouts/slideLayout94.xml"/><Relationship Id="rId31" Type="http://schemas.openxmlformats.org/officeDocument/2006/relationships/slideLayout" Target="../slideLayouts/slideLayout95.xml"/><Relationship Id="rId32" Type="http://schemas.openxmlformats.org/officeDocument/2006/relationships/slideLayout" Target="../slideLayouts/slideLayout96.xml"/><Relationship Id="rId9" Type="http://schemas.openxmlformats.org/officeDocument/2006/relationships/slideLayout" Target="../slideLayouts/slideLayout73.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33" Type="http://schemas.openxmlformats.org/officeDocument/2006/relationships/slideLayout" Target="../slideLayouts/slideLayout97.xml"/><Relationship Id="rId34" Type="http://schemas.openxmlformats.org/officeDocument/2006/relationships/slideLayout" Target="../slideLayouts/slideLayout98.xml"/><Relationship Id="rId35" Type="http://schemas.openxmlformats.org/officeDocument/2006/relationships/slideLayout" Target="../slideLayouts/slideLayout99.xml"/><Relationship Id="rId36" Type="http://schemas.openxmlformats.org/officeDocument/2006/relationships/slideLayout" Target="../slideLayouts/slideLayout100.xml"/><Relationship Id="rId10" Type="http://schemas.openxmlformats.org/officeDocument/2006/relationships/slideLayout" Target="../slideLayouts/slideLayout74.xml"/><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slideLayout" Target="../slideLayouts/slideLayout77.xml"/><Relationship Id="rId14" Type="http://schemas.openxmlformats.org/officeDocument/2006/relationships/slideLayout" Target="../slideLayouts/slideLayout78.xml"/><Relationship Id="rId15" Type="http://schemas.openxmlformats.org/officeDocument/2006/relationships/slideLayout" Target="../slideLayouts/slideLayout79.xml"/><Relationship Id="rId16" Type="http://schemas.openxmlformats.org/officeDocument/2006/relationships/slideLayout" Target="../slideLayouts/slideLayout80.xml"/><Relationship Id="rId17" Type="http://schemas.openxmlformats.org/officeDocument/2006/relationships/slideLayout" Target="../slideLayouts/slideLayout81.xml"/><Relationship Id="rId18" Type="http://schemas.openxmlformats.org/officeDocument/2006/relationships/slideLayout" Target="../slideLayouts/slideLayout82.xml"/><Relationship Id="rId19" Type="http://schemas.openxmlformats.org/officeDocument/2006/relationships/slideLayout" Target="../slideLayouts/slideLayout83.xml"/><Relationship Id="rId37" Type="http://schemas.openxmlformats.org/officeDocument/2006/relationships/slideLayout" Target="../slideLayouts/slideLayout101.xml"/><Relationship Id="rId38" Type="http://schemas.openxmlformats.org/officeDocument/2006/relationships/slideLayout" Target="../slideLayouts/slideLayout102.xml"/><Relationship Id="rId39" Type="http://schemas.openxmlformats.org/officeDocument/2006/relationships/slideLayout" Target="../slideLayouts/slideLayout103.xml"/><Relationship Id="rId40" Type="http://schemas.openxmlformats.org/officeDocument/2006/relationships/slideLayout" Target="../slideLayouts/slideLayout104.xml"/><Relationship Id="rId41" Type="http://schemas.openxmlformats.org/officeDocument/2006/relationships/slideLayout" Target="../slideLayouts/slideLayout105.xml"/><Relationship Id="rId42" Type="http://schemas.openxmlformats.org/officeDocument/2006/relationships/slideLayout" Target="../slideLayouts/slideLayout106.xml"/><Relationship Id="rId43" Type="http://schemas.openxmlformats.org/officeDocument/2006/relationships/slideLayout" Target="../slideLayouts/slideLayout107.xml"/><Relationship Id="rId44" Type="http://schemas.openxmlformats.org/officeDocument/2006/relationships/slideLayout" Target="../slideLayouts/slideLayout108.xml"/><Relationship Id="rId45"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4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71102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19" r:id="rId4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12">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494601"/>
            <a:ext cx="11151917"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248" y="1713801"/>
            <a:ext cx="11151916" cy="2979277"/>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374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transition>
    <p:fade/>
  </p:transition>
  <p:timing>
    <p:tnLst>
      <p:par>
        <p:cTn id="1" dur="indefinite" restart="never" nodeType="tmRoot"/>
      </p:par>
    </p:tnLst>
  </p:timing>
  <p:txStyles>
    <p:titleStyle>
      <a:lvl1pPr algn="l" defTabSz="914188" rtl="0" eaLnBrk="1" latinLnBrk="0" hangingPunct="1">
        <a:lnSpc>
          <a:spcPct val="90000"/>
        </a:lnSpc>
        <a:spcBef>
          <a:spcPct val="0"/>
        </a:spcBef>
        <a:buNone/>
        <a:defRPr lang="en-US" sz="5399" b="0" kern="1200" cap="none" spc="-100" baseline="0" dirty="0" smtClean="0">
          <a:ln w="3175">
            <a:noFill/>
          </a:ln>
          <a:solidFill>
            <a:schemeClr val="bg1"/>
          </a:solidFill>
          <a:effectLst/>
          <a:latin typeface="Segoe UI Light" pitchFamily="34" charset="0"/>
          <a:ea typeface="+mn-ea"/>
          <a:cs typeface="Arial" charset="0"/>
        </a:defRPr>
      </a:lvl1pPr>
    </p:titleStyle>
    <p:bodyStyle>
      <a:lvl1pPr marL="460286" indent="-460286" algn="l" defTabSz="914188" rtl="0" eaLnBrk="1" latinLnBrk="0" hangingPunct="1">
        <a:lnSpc>
          <a:spcPct val="90000"/>
        </a:lnSpc>
        <a:spcBef>
          <a:spcPct val="20000"/>
        </a:spcBef>
        <a:buClr>
          <a:srgbClr val="92D050"/>
        </a:buClr>
        <a:buSzPct val="120000"/>
        <a:buFont typeface="Arial" pitchFamily="34" charset="0"/>
        <a:buChar char="•"/>
        <a:defRPr sz="4400" kern="1200">
          <a:solidFill>
            <a:schemeClr val="bg1"/>
          </a:solidFill>
          <a:latin typeface="+mn-lt"/>
          <a:ea typeface="+mn-ea"/>
          <a:cs typeface="+mn-cs"/>
        </a:defRPr>
      </a:lvl1pPr>
      <a:lvl2pPr marL="855499" indent="-395212" algn="l" defTabSz="914188" rtl="0" eaLnBrk="1" latinLnBrk="0" hangingPunct="1">
        <a:lnSpc>
          <a:spcPct val="90000"/>
        </a:lnSpc>
        <a:spcBef>
          <a:spcPct val="20000"/>
        </a:spcBef>
        <a:buClr>
          <a:srgbClr val="92D050"/>
        </a:buClr>
        <a:buSzPct val="120000"/>
        <a:buFont typeface="Arial" pitchFamily="34" charset="0"/>
        <a:buChar char="•"/>
        <a:defRPr sz="4000" kern="1200">
          <a:solidFill>
            <a:schemeClr val="bg1"/>
          </a:solidFill>
          <a:latin typeface="+mn-lt"/>
          <a:ea typeface="+mn-ea"/>
          <a:cs typeface="+mn-cs"/>
        </a:defRPr>
      </a:lvl2pPr>
      <a:lvl3pPr marL="1258646" indent="-403147" algn="l" defTabSz="914188" rtl="0" eaLnBrk="1" latinLnBrk="0" hangingPunct="1">
        <a:lnSpc>
          <a:spcPct val="90000"/>
        </a:lnSpc>
        <a:spcBef>
          <a:spcPct val="20000"/>
        </a:spcBef>
        <a:buClr>
          <a:srgbClr val="92D050"/>
        </a:buClr>
        <a:buSzPct val="120000"/>
        <a:buFont typeface="Arial" pitchFamily="34" charset="0"/>
        <a:buChar char="•"/>
        <a:defRPr sz="3600" kern="1200">
          <a:solidFill>
            <a:schemeClr val="bg1"/>
          </a:solidFill>
          <a:latin typeface="+mn-lt"/>
          <a:ea typeface="+mn-ea"/>
          <a:cs typeface="+mn-cs"/>
        </a:defRPr>
      </a:lvl3pPr>
      <a:lvl4pPr marL="1604655" indent="-346009" algn="l" defTabSz="914188" rtl="0" eaLnBrk="1" latinLnBrk="0" hangingPunct="1">
        <a:lnSpc>
          <a:spcPct val="90000"/>
        </a:lnSpc>
        <a:spcBef>
          <a:spcPct val="20000"/>
        </a:spcBef>
        <a:buClr>
          <a:srgbClr val="92D050"/>
        </a:buClr>
        <a:buSzPct val="120000"/>
        <a:buFont typeface="Arial" pitchFamily="34" charset="0"/>
        <a:buChar char="•"/>
        <a:defRPr sz="3200" kern="1200">
          <a:solidFill>
            <a:schemeClr val="bg1"/>
          </a:solidFill>
          <a:latin typeface="+mn-lt"/>
          <a:ea typeface="+mn-ea"/>
          <a:cs typeface="+mn-cs"/>
        </a:defRPr>
      </a:lvl4pPr>
      <a:lvl5pPr marL="1941140" indent="-336485" algn="l" defTabSz="914188" rtl="0" eaLnBrk="1" latinLnBrk="0" hangingPunct="1">
        <a:lnSpc>
          <a:spcPct val="90000"/>
        </a:lnSpc>
        <a:spcBef>
          <a:spcPct val="20000"/>
        </a:spcBef>
        <a:buClr>
          <a:srgbClr val="92D050"/>
        </a:buClr>
        <a:buSzPct val="120000"/>
        <a:buFont typeface="Arial" pitchFamily="34" charset="0"/>
        <a:buChar char="•"/>
        <a:defRPr sz="3200" kern="1200">
          <a:solidFill>
            <a:schemeClr val="bg1"/>
          </a:solidFill>
          <a:latin typeface="+mn-lt"/>
          <a:ea typeface="+mn-ea"/>
          <a:cs typeface="+mn-cs"/>
        </a:defRPr>
      </a:lvl5pPr>
      <a:lvl6pPr marL="2514017" indent="-228547"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10" indent="-228547"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04" indent="-228547"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8" indent="-228547"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8" rtl="0" eaLnBrk="1" latinLnBrk="0" hangingPunct="1">
        <a:defRPr sz="1800" kern="1200">
          <a:solidFill>
            <a:schemeClr val="tx1"/>
          </a:solidFill>
          <a:latin typeface="+mn-lt"/>
          <a:ea typeface="+mn-ea"/>
          <a:cs typeface="+mn-cs"/>
        </a:defRPr>
      </a:lvl1pPr>
      <a:lvl2pPr marL="457094" algn="l" defTabSz="914188" rtl="0" eaLnBrk="1" latinLnBrk="0" hangingPunct="1">
        <a:defRPr sz="1800" kern="1200">
          <a:solidFill>
            <a:schemeClr val="tx1"/>
          </a:solidFill>
          <a:latin typeface="+mn-lt"/>
          <a:ea typeface="+mn-ea"/>
          <a:cs typeface="+mn-cs"/>
        </a:defRPr>
      </a:lvl2pPr>
      <a:lvl3pPr marL="914188" algn="l" defTabSz="914188" rtl="0" eaLnBrk="1" latinLnBrk="0" hangingPunct="1">
        <a:defRPr sz="1800" kern="1200">
          <a:solidFill>
            <a:schemeClr val="tx1"/>
          </a:solidFill>
          <a:latin typeface="+mn-lt"/>
          <a:ea typeface="+mn-ea"/>
          <a:cs typeface="+mn-cs"/>
        </a:defRPr>
      </a:lvl3pPr>
      <a:lvl4pPr marL="1371282" algn="l" defTabSz="914188" rtl="0" eaLnBrk="1" latinLnBrk="0" hangingPunct="1">
        <a:defRPr sz="1800" kern="1200">
          <a:solidFill>
            <a:schemeClr val="tx1"/>
          </a:solidFill>
          <a:latin typeface="+mn-lt"/>
          <a:ea typeface="+mn-ea"/>
          <a:cs typeface="+mn-cs"/>
        </a:defRPr>
      </a:lvl4pPr>
      <a:lvl5pPr marL="1828376" algn="l" defTabSz="914188" rtl="0" eaLnBrk="1" latinLnBrk="0" hangingPunct="1">
        <a:defRPr sz="1800" kern="1200">
          <a:solidFill>
            <a:schemeClr val="tx1"/>
          </a:solidFill>
          <a:latin typeface="+mn-lt"/>
          <a:ea typeface="+mn-ea"/>
          <a:cs typeface="+mn-cs"/>
        </a:defRPr>
      </a:lvl5pPr>
      <a:lvl6pPr marL="2285470" algn="l" defTabSz="914188" rtl="0" eaLnBrk="1" latinLnBrk="0" hangingPunct="1">
        <a:defRPr sz="1800" kern="1200">
          <a:solidFill>
            <a:schemeClr val="tx1"/>
          </a:solidFill>
          <a:latin typeface="+mn-lt"/>
          <a:ea typeface="+mn-ea"/>
          <a:cs typeface="+mn-cs"/>
        </a:defRPr>
      </a:lvl6pPr>
      <a:lvl7pPr marL="2742563" algn="l" defTabSz="914188" rtl="0" eaLnBrk="1" latinLnBrk="0" hangingPunct="1">
        <a:defRPr sz="1800" kern="1200">
          <a:solidFill>
            <a:schemeClr val="tx1"/>
          </a:solidFill>
          <a:latin typeface="+mn-lt"/>
          <a:ea typeface="+mn-ea"/>
          <a:cs typeface="+mn-cs"/>
        </a:defRPr>
      </a:lvl7pPr>
      <a:lvl8pPr marL="3199657" algn="l" defTabSz="914188" rtl="0" eaLnBrk="1" latinLnBrk="0" hangingPunct="1">
        <a:defRPr sz="1800" kern="1200">
          <a:solidFill>
            <a:schemeClr val="tx1"/>
          </a:solidFill>
          <a:latin typeface="+mn-lt"/>
          <a:ea typeface="+mn-ea"/>
          <a:cs typeface="+mn-cs"/>
        </a:defRPr>
      </a:lvl8pPr>
      <a:lvl9pPr marL="3656751" algn="l" defTabSz="91418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286000"/>
            <a:ext cx="9905999" cy="40233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smtClean="0">
                <a:solidFill>
                  <a:srgbClr val="2E2B21">
                    <a:lumMod val="90000"/>
                    <a:lumOff val="10000"/>
                  </a:srgbClr>
                </a:solidFill>
              </a:rPr>
              <a:pPr/>
              <a:t>2/28/13</a:t>
            </a:fld>
            <a:endParaRPr lang="en-US" dirty="0">
              <a:solidFill>
                <a:srgbClr val="2E2B21">
                  <a:lumMod val="90000"/>
                  <a:lumOff val="10000"/>
                </a:srgb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solidFill>
                <a:srgbClr val="2E2B21">
                  <a:lumMod val="90000"/>
                  <a:lumOff val="10000"/>
                </a:srgb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smtClean="0">
                <a:solidFill>
                  <a:srgbClr val="2E2B21">
                    <a:lumMod val="90000"/>
                    <a:lumOff val="10000"/>
                  </a:srgbClr>
                </a:solidFill>
              </a:rPr>
              <a:pPr/>
              <a:t>‹#›</a:t>
            </a:fld>
            <a:endParaRPr lang="en-US" dirty="0">
              <a:solidFill>
                <a:srgbClr val="2E2B21">
                  <a:lumMod val="90000"/>
                  <a:lumOff val="10000"/>
                </a:srgb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53561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225425" indent="-225425" algn="l" defTabSz="914400" rtl="0" eaLnBrk="1" latinLnBrk="0" hangingPunct="1">
        <a:lnSpc>
          <a:spcPct val="90000"/>
        </a:lnSpc>
        <a:spcBef>
          <a:spcPts val="1200"/>
        </a:spcBef>
        <a:spcAft>
          <a:spcPts val="200"/>
        </a:spcAft>
        <a:buFontTx/>
        <a:buBlip>
          <a:blip r:embed="rId14"/>
        </a:buBlip>
        <a:defRPr sz="2200" kern="1200">
          <a:solidFill>
            <a:schemeClr val="tx1"/>
          </a:solidFill>
          <a:latin typeface="+mn-lt"/>
          <a:ea typeface="+mn-ea"/>
          <a:cs typeface="+mn-cs"/>
        </a:defRPr>
      </a:lvl1pPr>
      <a:lvl2pPr marL="402336" indent="-137160" algn="l" defTabSz="914400" rtl="0" eaLnBrk="1" latinLnBrk="0" hangingPunct="1">
        <a:lnSpc>
          <a:spcPct val="90000"/>
        </a:lnSpc>
        <a:spcBef>
          <a:spcPts val="200"/>
        </a:spcBef>
        <a:spcAft>
          <a:spcPts val="400"/>
        </a:spcAft>
        <a:buClr>
          <a:schemeClr val="accent2"/>
        </a:buClr>
        <a:buFont typeface="Wingdings" pitchFamily="2" charset="2"/>
        <a:buChar char="§"/>
        <a:defRPr sz="1800" kern="1200">
          <a:solidFill>
            <a:schemeClr val="tx1"/>
          </a:solidFill>
          <a:latin typeface="+mn-lt"/>
          <a:ea typeface="+mn-ea"/>
          <a:cs typeface="+mn-cs"/>
        </a:defRPr>
      </a:lvl2pPr>
      <a:lvl3pPr marL="585216" indent="-137160" algn="l" defTabSz="914400" rtl="0" eaLnBrk="1" latinLnBrk="0" hangingPunct="1">
        <a:lnSpc>
          <a:spcPct val="90000"/>
        </a:lnSpc>
        <a:spcBef>
          <a:spcPts val="200"/>
        </a:spcBef>
        <a:spcAft>
          <a:spcPts val="400"/>
        </a:spcAft>
        <a:buClr>
          <a:schemeClr val="accent2"/>
        </a:buClr>
        <a:buFont typeface="Wingdings" pitchFamily="2" charset="2"/>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200"/>
        </a:spcBef>
        <a:spcAft>
          <a:spcPts val="400"/>
        </a:spcAft>
        <a:buClr>
          <a:schemeClr val="accent2"/>
        </a:buClr>
        <a:buFont typeface="Wingdings" pitchFamily="2" charset="2"/>
        <a:buChar char="§"/>
        <a:defRPr sz="1400" kern="1200">
          <a:solidFill>
            <a:schemeClr val="tx1"/>
          </a:solidFill>
          <a:latin typeface="+mn-lt"/>
          <a:ea typeface="+mn-ea"/>
          <a:cs typeface="+mn-cs"/>
        </a:defRPr>
      </a:lvl4pPr>
      <a:lvl5pPr marL="914400" indent="-137160" algn="l" defTabSz="914400" rtl="0" eaLnBrk="1" latinLnBrk="0" hangingPunct="1">
        <a:lnSpc>
          <a:spcPct val="90000"/>
        </a:lnSpc>
        <a:spcBef>
          <a:spcPts val="200"/>
        </a:spcBef>
        <a:spcAft>
          <a:spcPts val="400"/>
        </a:spcAft>
        <a:buClr>
          <a:schemeClr val="accent2"/>
        </a:buClr>
        <a:buFont typeface="Wingdings" pitchFamily="2" charset="2"/>
        <a:buChar char="§"/>
        <a:defRPr sz="1400" kern="1200">
          <a:solidFill>
            <a:schemeClr val="tx1"/>
          </a:solidFill>
          <a:latin typeface="+mn-lt"/>
          <a:ea typeface="+mn-ea"/>
          <a:cs typeface="+mn-cs"/>
        </a:defRPr>
      </a:lvl5pPr>
      <a:lvl6pPr marL="1050000" indent="-137160" algn="l" defTabSz="914400" rtl="0" eaLnBrk="1" latinLnBrk="0" hangingPunct="1">
        <a:lnSpc>
          <a:spcPct val="90000"/>
        </a:lnSpc>
        <a:spcBef>
          <a:spcPts val="200"/>
        </a:spcBef>
        <a:spcAft>
          <a:spcPts val="400"/>
        </a:spcAft>
        <a:buClr>
          <a:schemeClr val="accent2"/>
        </a:buClr>
        <a:buFont typeface="Wingdings" pitchFamily="2" charset="2"/>
        <a:buChar char="§"/>
        <a:defRPr sz="1400" kern="1200">
          <a:solidFill>
            <a:schemeClr val="tx1"/>
          </a:solidFill>
          <a:latin typeface="+mn-lt"/>
          <a:ea typeface="+mn-ea"/>
          <a:cs typeface="+mn-cs"/>
        </a:defRPr>
      </a:lvl6pPr>
      <a:lvl7pPr marL="1200000" indent="-137160" algn="l" defTabSz="914400" rtl="0" eaLnBrk="1" latinLnBrk="0" hangingPunct="1">
        <a:lnSpc>
          <a:spcPct val="90000"/>
        </a:lnSpc>
        <a:spcBef>
          <a:spcPts val="200"/>
        </a:spcBef>
        <a:spcAft>
          <a:spcPts val="400"/>
        </a:spcAft>
        <a:buClr>
          <a:schemeClr val="accent2"/>
        </a:buClr>
        <a:buFont typeface="Wingdings" pitchFamily="2" charset="2"/>
        <a:buChar char="§"/>
        <a:defRPr sz="1400" kern="1200">
          <a:solidFill>
            <a:schemeClr val="tx1"/>
          </a:solidFill>
          <a:latin typeface="+mn-lt"/>
          <a:ea typeface="+mn-ea"/>
          <a:cs typeface="+mn-cs"/>
        </a:defRPr>
      </a:lvl7pPr>
      <a:lvl8pPr marL="1350000" indent="-137160" algn="l" defTabSz="914400" rtl="0" eaLnBrk="1" latinLnBrk="0" hangingPunct="1">
        <a:lnSpc>
          <a:spcPct val="90000"/>
        </a:lnSpc>
        <a:spcBef>
          <a:spcPts val="200"/>
        </a:spcBef>
        <a:spcAft>
          <a:spcPts val="400"/>
        </a:spcAft>
        <a:buClr>
          <a:schemeClr val="accent2"/>
        </a:buClr>
        <a:buFont typeface="Wingdings" pitchFamily="2" charset="2"/>
        <a:buChar char="§"/>
        <a:defRPr sz="1400" kern="1200">
          <a:solidFill>
            <a:schemeClr val="tx1"/>
          </a:solidFill>
          <a:latin typeface="+mn-lt"/>
          <a:ea typeface="+mn-ea"/>
          <a:cs typeface="+mn-cs"/>
        </a:defRPr>
      </a:lvl8pPr>
      <a:lvl9pPr marL="1500000" indent="-137160" algn="l" defTabSz="914400" rtl="0" eaLnBrk="1" latinLnBrk="0" hangingPunct="1">
        <a:lnSpc>
          <a:spcPct val="90000"/>
        </a:lnSpc>
        <a:spcBef>
          <a:spcPts val="200"/>
        </a:spcBef>
        <a:spcAft>
          <a:spcPts val="400"/>
        </a:spcAft>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46"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1"/>
            <a:ext cx="11155093" cy="2055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0366996"/>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 id="2147483764" r:id="rId31"/>
    <p:sldLayoutId id="2147483765" r:id="rId32"/>
    <p:sldLayoutId id="2147483766" r:id="rId33"/>
    <p:sldLayoutId id="2147483767" r:id="rId34"/>
    <p:sldLayoutId id="2147483768" r:id="rId35"/>
    <p:sldLayoutId id="2147483769" r:id="rId36"/>
    <p:sldLayoutId id="2147483770" r:id="rId37"/>
    <p:sldLayoutId id="2147483771" r:id="rId38"/>
    <p:sldLayoutId id="2147483772" r:id="rId39"/>
    <p:sldLayoutId id="2147483773" r:id="rId40"/>
    <p:sldLayoutId id="2147483774" r:id="rId41"/>
    <p:sldLayoutId id="2147483775" r:id="rId42"/>
    <p:sldLayoutId id="2147483776" r:id="rId43"/>
    <p:sldLayoutId id="2147483777" r:id="rId44"/>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8.jpeg"/><Relationship Id="rId1" Type="http://schemas.openxmlformats.org/officeDocument/2006/relationships/slideLayout" Target="../slideLayouts/slideLayout5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microsoft.com/office/2007/relationships/hdphoto" Target="../media/hdphoto1.wdp"/><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9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4" Type="http://schemas.microsoft.com/office/2007/relationships/hdphoto" Target="../media/hdphoto2.wdp"/><Relationship Id="rId5" Type="http://schemas.openxmlformats.org/officeDocument/2006/relationships/image" Target="../media/image25.png"/><Relationship Id="rId1" Type="http://schemas.openxmlformats.org/officeDocument/2006/relationships/slideLayout" Target="../slideLayouts/slideLayout9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hyperlink" Target="http://hadoopsdk.codeplex.com/" TargetMode="External"/><Relationship Id="rId4" Type="http://schemas.openxmlformats.org/officeDocument/2006/relationships/hyperlink" Target="http://www.github.com/windowsazure" TargetMode="External"/><Relationship Id="rId5" Type="http://schemas.openxmlformats.org/officeDocument/2006/relationships/image" Target="../media/image27.png"/><Relationship Id="rId6" Type="http://schemas.microsoft.com/office/2007/relationships/hdphoto" Target="../media/hdphoto3.wdp"/><Relationship Id="rId1" Type="http://schemas.openxmlformats.org/officeDocument/2006/relationships/slideLayout" Target="../slideLayouts/slideLayout9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8400" y="4960136"/>
            <a:ext cx="6913418" cy="1463040"/>
          </a:xfrm>
        </p:spPr>
        <p:txBody>
          <a:bodyPr>
            <a:normAutofit/>
          </a:bodyPr>
          <a:lstStyle/>
          <a:p>
            <a:r>
              <a:rPr lang="en-US" sz="3200" dirty="0" smtClean="0">
                <a:solidFill>
                  <a:schemeClr val="bg1"/>
                </a:solidFill>
                <a:latin typeface="Segoe UI Light" panose="020B0502040204020203" pitchFamily="34" charset="0"/>
                <a:cs typeface="Segoe UI Light" panose="020B0502040204020203" pitchFamily="34" charset="0"/>
              </a:rPr>
              <a:t>Building Tools for the </a:t>
            </a:r>
            <a:r>
              <a:rPr lang="en-US" sz="3200" dirty="0" err="1" smtClean="0">
                <a:solidFill>
                  <a:schemeClr val="bg1"/>
                </a:solidFill>
                <a:latin typeface="Segoe UI Light" panose="020B0502040204020203" pitchFamily="34" charset="0"/>
                <a:cs typeface="Segoe UI Light" panose="020B0502040204020203" pitchFamily="34" charset="0"/>
              </a:rPr>
              <a:t>Hadoop</a:t>
            </a:r>
            <a:r>
              <a:rPr lang="en-US" sz="3200" dirty="0" smtClean="0">
                <a:solidFill>
                  <a:schemeClr val="bg1"/>
                </a:solidFill>
                <a:latin typeface="Segoe UI Light" panose="020B0502040204020203" pitchFamily="34" charset="0"/>
                <a:cs typeface="Segoe UI Light" panose="020B0502040204020203" pitchFamily="34" charset="0"/>
              </a:rPr>
              <a:t> Developer</a:t>
            </a:r>
            <a:endParaRPr lang="en-US" sz="3200" dirty="0">
              <a:solidFill>
                <a:schemeClr val="bg1"/>
              </a:solidFill>
              <a:latin typeface="Segoe UI Light" panose="020B0502040204020203" pitchFamily="34" charset="0"/>
              <a:cs typeface="Segoe UI Light" panose="020B0502040204020203" pitchFamily="34" charset="0"/>
            </a:endParaRPr>
          </a:p>
        </p:txBody>
      </p:sp>
      <p:sp>
        <p:nvSpPr>
          <p:cNvPr id="4" name="Text Placeholder 3"/>
          <p:cNvSpPr>
            <a:spLocks noGrp="1"/>
          </p:cNvSpPr>
          <p:nvPr>
            <p:ph type="body" idx="1"/>
          </p:nvPr>
        </p:nvSpPr>
        <p:spPr>
          <a:xfrm>
            <a:off x="8610600" y="5262275"/>
            <a:ext cx="3200400" cy="1241577"/>
          </a:xfrm>
        </p:spPr>
        <p:txBody>
          <a:bodyPr anchor="t"/>
          <a:lstStyle/>
          <a:p>
            <a:pPr algn="r"/>
            <a:r>
              <a:rPr lang="en-US" dirty="0">
                <a:solidFill>
                  <a:schemeClr val="bg1"/>
                </a:solidFill>
                <a:latin typeface="Segoe UI Light" panose="020B0502040204020203" pitchFamily="34" charset="0"/>
                <a:cs typeface="Segoe UI Light" panose="020B0502040204020203" pitchFamily="34" charset="0"/>
              </a:rPr>
              <a:t>m</a:t>
            </a:r>
            <a:r>
              <a:rPr lang="en-US" dirty="0" smtClean="0">
                <a:solidFill>
                  <a:schemeClr val="bg1"/>
                </a:solidFill>
                <a:latin typeface="Segoe UI Light" panose="020B0502040204020203" pitchFamily="34" charset="0"/>
                <a:cs typeface="Segoe UI Light" panose="020B0502040204020203" pitchFamily="34" charset="0"/>
              </a:rPr>
              <a:t>att </a:t>
            </a:r>
            <a:r>
              <a:rPr lang="en-US" dirty="0" err="1" smtClean="0">
                <a:solidFill>
                  <a:schemeClr val="bg1"/>
                </a:solidFill>
                <a:latin typeface="Segoe UI Light" panose="020B0502040204020203" pitchFamily="34" charset="0"/>
                <a:cs typeface="Segoe UI Light" panose="020B0502040204020203" pitchFamily="34" charset="0"/>
              </a:rPr>
              <a:t>winkler</a:t>
            </a:r>
            <a:endParaRPr lang="en-US" dirty="0" smtClean="0">
              <a:solidFill>
                <a:schemeClr val="bg1"/>
              </a:solidFill>
              <a:latin typeface="Segoe UI Light" panose="020B0502040204020203" pitchFamily="34" charset="0"/>
              <a:cs typeface="Segoe UI Light" panose="020B0502040204020203" pitchFamily="34" charset="0"/>
            </a:endParaRPr>
          </a:p>
          <a:p>
            <a:pPr algn="r"/>
            <a:r>
              <a:rPr lang="en-US" dirty="0" smtClean="0">
                <a:solidFill>
                  <a:schemeClr val="bg1"/>
                </a:solidFill>
                <a:latin typeface="Segoe UI Light" panose="020B0502040204020203" pitchFamily="34" charset="0"/>
                <a:cs typeface="Segoe UI Light" panose="020B0502040204020203" pitchFamily="34" charset="0"/>
              </a:rPr>
              <a:t>@</a:t>
            </a:r>
            <a:r>
              <a:rPr lang="en-US" dirty="0" err="1" smtClean="0">
                <a:solidFill>
                  <a:schemeClr val="bg1"/>
                </a:solidFill>
                <a:latin typeface="Segoe UI Light" panose="020B0502040204020203" pitchFamily="34" charset="0"/>
                <a:cs typeface="Segoe UI Light" panose="020B0502040204020203" pitchFamily="34" charset="0"/>
              </a:rPr>
              <a:t>mwinkle</a:t>
            </a:r>
            <a:endParaRPr lang="en-US" dirty="0" smtClean="0">
              <a:solidFill>
                <a:schemeClr val="bg1"/>
              </a:solidFill>
              <a:latin typeface="Segoe UI Light" panose="020B0502040204020203" pitchFamily="34" charset="0"/>
              <a:cs typeface="Segoe UI Light" panose="020B0502040204020203"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gray">
          <a:xfrm>
            <a:off x="10288596" y="5883063"/>
            <a:ext cx="1522404" cy="32616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7911" b="20747"/>
          <a:stretch/>
        </p:blipFill>
        <p:spPr>
          <a:xfrm>
            <a:off x="4011" y="10773"/>
            <a:ext cx="12192000" cy="469482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8621063"/>
      </p:ext>
    </p:extLst>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2060"/>
        </a:solidFill>
        <a:effectLst/>
      </p:bgPr>
    </p:bg>
    <p:spTree>
      <p:nvGrpSpPr>
        <p:cNvPr id="1" name=""/>
        <p:cNvGrpSpPr/>
        <p:nvPr/>
      </p:nvGrpSpPr>
      <p:grpSpPr>
        <a:xfrm>
          <a:off x="0" y="0"/>
          <a:ext cx="0" cy="0"/>
          <a:chOff x="0" y="0"/>
          <a:chExt cx="0" cy="0"/>
        </a:xfrm>
      </p:grpSpPr>
      <p:sp>
        <p:nvSpPr>
          <p:cNvPr id="11" name="Rectangle 10"/>
          <p:cNvSpPr/>
          <p:nvPr/>
        </p:nvSpPr>
        <p:spPr>
          <a:xfrm>
            <a:off x="8402768" y="0"/>
            <a:ext cx="2265232" cy="1676400"/>
          </a:xfrm>
          <a:prstGeom prst="rect">
            <a:avLst/>
          </a:prstGeom>
          <a:solidFill>
            <a:srgbClr val="B7E428"/>
          </a:solidFill>
          <a:ln>
            <a:solidFill>
              <a:srgbClr val="B7E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 name="TextBox 3"/>
          <p:cNvSpPr txBox="1"/>
          <p:nvPr/>
        </p:nvSpPr>
        <p:spPr>
          <a:xfrm>
            <a:off x="8555666" y="62806"/>
            <a:ext cx="1963999" cy="1384995"/>
          </a:xfrm>
          <a:prstGeom prst="rect">
            <a:avLst/>
          </a:prstGeom>
          <a:noFill/>
        </p:spPr>
        <p:txBody>
          <a:bodyPr wrap="none" rtlCol="0">
            <a:spAutoFit/>
          </a:bodyPr>
          <a:lstStyle/>
          <a:p>
            <a:r>
              <a:rPr lang="en-US" sz="2800" dirty="0">
                <a:latin typeface="+mj-lt"/>
              </a:rPr>
              <a:t>Big Data. </a:t>
            </a:r>
          </a:p>
          <a:p>
            <a:r>
              <a:rPr lang="en-US" sz="2800" dirty="0">
                <a:latin typeface="+mj-lt"/>
              </a:rPr>
              <a:t>Small Data. </a:t>
            </a:r>
          </a:p>
          <a:p>
            <a:r>
              <a:rPr lang="en-US" sz="2800" b="1" dirty="0">
                <a:latin typeface="+mj-lt"/>
              </a:rPr>
              <a:t>All Data.</a:t>
            </a:r>
          </a:p>
        </p:txBody>
      </p:sp>
      <p:sp>
        <p:nvSpPr>
          <p:cNvPr id="9" name="TextBox 8"/>
          <p:cNvSpPr txBox="1"/>
          <p:nvPr/>
        </p:nvSpPr>
        <p:spPr>
          <a:xfrm>
            <a:off x="1981201" y="6172200"/>
            <a:ext cx="4362797" cy="523220"/>
          </a:xfrm>
          <a:prstGeom prst="rect">
            <a:avLst/>
          </a:prstGeom>
          <a:noFill/>
        </p:spPr>
        <p:txBody>
          <a:bodyPr wrap="none" rtlCol="0">
            <a:spAutoFit/>
          </a:bodyPr>
          <a:lstStyle/>
          <a:p>
            <a:r>
              <a:rPr lang="en-US" sz="2800" dirty="0">
                <a:latin typeface="+mj-lt"/>
              </a:rPr>
              <a:t>www.microsoft.com/bigdata</a:t>
            </a:r>
          </a:p>
        </p:txBody>
      </p:sp>
      <p:sp>
        <p:nvSpPr>
          <p:cNvPr id="10" name="TextBox 9"/>
          <p:cNvSpPr txBox="1"/>
          <p:nvPr/>
        </p:nvSpPr>
        <p:spPr>
          <a:xfrm>
            <a:off x="1600201" y="466666"/>
            <a:ext cx="7931499" cy="5324535"/>
          </a:xfrm>
          <a:prstGeom prst="rect">
            <a:avLst/>
          </a:prstGeom>
          <a:noFill/>
        </p:spPr>
        <p:txBody>
          <a:bodyPr wrap="square" rtlCol="0">
            <a:spAutoFit/>
          </a:bodyPr>
          <a:lstStyle/>
          <a:p>
            <a:r>
              <a:rPr lang="en-US" sz="3200" b="1" dirty="0">
                <a:latin typeface="+mj-lt"/>
              </a:rPr>
              <a:t>Learn More:</a:t>
            </a:r>
            <a:endParaRPr lang="en-US" sz="2800" dirty="0">
              <a:latin typeface="+mj-lt"/>
            </a:endParaRPr>
          </a:p>
          <a:p>
            <a:r>
              <a:rPr lang="en-US" sz="2800" b="1" dirty="0">
                <a:latin typeface="+mj-lt"/>
              </a:rPr>
              <a:t>	February 28</a:t>
            </a:r>
          </a:p>
          <a:p>
            <a:r>
              <a:rPr lang="en-US" sz="2800" dirty="0">
                <a:latin typeface="+mj-lt"/>
              </a:rPr>
              <a:t>	9:05am	Microsoft Keynote</a:t>
            </a:r>
          </a:p>
          <a:p>
            <a:r>
              <a:rPr lang="en-US" sz="2800" dirty="0">
                <a:latin typeface="+mj-lt"/>
              </a:rPr>
              <a:t>			by Dave Campbell</a:t>
            </a:r>
          </a:p>
          <a:p>
            <a:r>
              <a:rPr lang="en-US" sz="2800" dirty="0">
                <a:latin typeface="+mj-lt"/>
              </a:rPr>
              <a:t>	</a:t>
            </a:r>
          </a:p>
          <a:p>
            <a:r>
              <a:rPr lang="en-US" sz="2800" dirty="0">
                <a:latin typeface="+mj-lt"/>
              </a:rPr>
              <a:t>	9:45am	Microsoft Keynote</a:t>
            </a:r>
          </a:p>
          <a:p>
            <a:r>
              <a:rPr lang="en-US" sz="2800" dirty="0">
                <a:latin typeface="+mj-lt"/>
              </a:rPr>
              <a:t>			by Kate Crawford</a:t>
            </a:r>
          </a:p>
          <a:p>
            <a:endParaRPr lang="en-US" sz="2800" dirty="0">
              <a:latin typeface="+mj-lt"/>
            </a:endParaRPr>
          </a:p>
          <a:p>
            <a:r>
              <a:rPr lang="en-US" sz="2800" dirty="0">
                <a:latin typeface="+mj-lt"/>
              </a:rPr>
              <a:t>	10:40am	Microsoft Sponsored Session</a:t>
            </a:r>
          </a:p>
          <a:p>
            <a:r>
              <a:rPr lang="en-US" sz="2800" dirty="0">
                <a:latin typeface="+mj-lt"/>
              </a:rPr>
              <a:t>			in Partnership with Ascribe</a:t>
            </a:r>
          </a:p>
          <a:p>
            <a:endParaRPr lang="en-US" sz="2800" dirty="0">
              <a:latin typeface="+mj-lt"/>
            </a:endParaRPr>
          </a:p>
          <a:p>
            <a:r>
              <a:rPr lang="en-US" sz="2800" dirty="0">
                <a:latin typeface="+mj-lt"/>
              </a:rPr>
              <a:t>	11:30am	Dave Campbell’s Office Hours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4509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bg>
      <p:bgPr>
        <a:solidFill>
          <a:srgbClr val="002060"/>
        </a:solidFill>
        <a:effectLst/>
      </p:bgPr>
    </p:bg>
    <p:spTree>
      <p:nvGrpSpPr>
        <p:cNvPr id="1" name=""/>
        <p:cNvGrpSpPr/>
        <p:nvPr/>
      </p:nvGrpSpPr>
      <p:grpSpPr>
        <a:xfrm>
          <a:off x="0" y="0"/>
          <a:ext cx="0" cy="0"/>
          <a:chOff x="0" y="0"/>
          <a:chExt cx="0" cy="0"/>
        </a:xfrm>
      </p:grpSpPr>
      <p:sp>
        <p:nvSpPr>
          <p:cNvPr id="11" name="Title 3"/>
          <p:cNvSpPr txBox="1">
            <a:spLocks/>
          </p:cNvSpPr>
          <p:nvPr/>
        </p:nvSpPr>
        <p:spPr>
          <a:xfrm>
            <a:off x="521492" y="403206"/>
            <a:ext cx="11147432" cy="747791"/>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r>
              <a:rPr sz="5290" dirty="0" smtClean="0">
                <a:solidFill>
                  <a:srgbClr val="FFFFFF"/>
                </a:solidFill>
              </a:rPr>
              <a:t>Agenda</a:t>
            </a:r>
            <a:endParaRPr sz="5290" dirty="0">
              <a:solidFill>
                <a:srgbClr val="FFFFFF"/>
              </a:solidFill>
            </a:endParaRPr>
          </a:p>
        </p:txBody>
      </p:sp>
      <p:sp>
        <p:nvSpPr>
          <p:cNvPr id="16" name="Content Placeholder 2"/>
          <p:cNvSpPr txBox="1">
            <a:spLocks/>
          </p:cNvSpPr>
          <p:nvPr/>
        </p:nvSpPr>
        <p:spPr>
          <a:xfrm>
            <a:off x="521492" y="1446439"/>
            <a:ext cx="10586775" cy="4502805"/>
          </a:xfrm>
          <a:prstGeom prst="rect">
            <a:avLst/>
          </a:prstGeom>
        </p:spPr>
        <p:txBody>
          <a:bodyPr lIns="91447" tIns="45724" rIns="91447" bIns="45724" anchor="t"/>
          <a:lstStyle>
            <a:lvl1pPr marL="339725" marR="0" indent="-33972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defRPr sz="3600" kern="1200" spc="-70" baseline="0">
                <a:solidFill>
                  <a:schemeClr val="bg1">
                    <a:lumMod val="95000"/>
                  </a:schemeClr>
                </a:solidFill>
                <a:latin typeface="+mn-lt"/>
                <a:ea typeface="+mn-ea"/>
                <a:cs typeface="+mn-cs"/>
              </a:defRPr>
            </a:lvl1pPr>
            <a:lvl2pPr marL="573088" marR="0" indent="-233363"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defRPr sz="2400" kern="1200" spc="0" baseline="0">
                <a:solidFill>
                  <a:schemeClr val="bg1">
                    <a:lumMod val="95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tab pos="798513" algn="l"/>
              </a:tabLst>
              <a:defRPr sz="2400" kern="1200" spc="0" baseline="0">
                <a:solidFill>
                  <a:schemeClr val="bg1">
                    <a:lumMod val="95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defRPr sz="2000" kern="1200" spc="0" baseline="0">
                <a:solidFill>
                  <a:schemeClr val="bg1">
                    <a:lumMod val="95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tab pos="1255713" algn="l"/>
              </a:tabLst>
              <a:defRPr sz="2000" kern="1200" spc="0" baseline="0">
                <a:solidFill>
                  <a:schemeClr val="bg1">
                    <a:lumMod val="9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93" indent="-457219">
              <a:lnSpc>
                <a:spcPct val="100000"/>
              </a:lnSpc>
              <a:buClr>
                <a:srgbClr val="0070C0"/>
              </a:buClr>
              <a:buFont typeface="Wingdings" pitchFamily="2" charset="2"/>
              <a:buChar char=""/>
            </a:pPr>
            <a:r>
              <a:rPr lang="en-US" sz="2800" spc="0" dirty="0" smtClean="0">
                <a:solidFill>
                  <a:schemeClr val="tx1"/>
                </a:solidFill>
                <a:latin typeface="+mj-lt"/>
              </a:rPr>
              <a:t>What are we up to?</a:t>
            </a:r>
          </a:p>
          <a:p>
            <a:pPr marL="460393" indent="-457219">
              <a:lnSpc>
                <a:spcPct val="100000"/>
              </a:lnSpc>
              <a:buClr>
                <a:srgbClr val="0070C0"/>
              </a:buClr>
              <a:buFont typeface="Wingdings" pitchFamily="2" charset="2"/>
              <a:buChar char=""/>
            </a:pPr>
            <a:r>
              <a:rPr lang="en-US" sz="2800" spc="0" dirty="0" smtClean="0">
                <a:solidFill>
                  <a:schemeClr val="tx1"/>
                </a:solidFill>
                <a:latin typeface="+mj-lt"/>
              </a:rPr>
              <a:t>Overview of the problem space</a:t>
            </a:r>
          </a:p>
          <a:p>
            <a:pPr marL="460393" indent="-457219">
              <a:lnSpc>
                <a:spcPct val="100000"/>
              </a:lnSpc>
              <a:buClr>
                <a:srgbClr val="0070C0"/>
              </a:buClr>
              <a:buFont typeface="Wingdings" pitchFamily="2" charset="2"/>
              <a:buChar char=""/>
            </a:pPr>
            <a:r>
              <a:rPr lang="en-US" sz="2800" spc="0" dirty="0" smtClean="0">
                <a:solidFill>
                  <a:schemeClr val="tx1"/>
                </a:solidFill>
                <a:latin typeface="+mj-lt"/>
              </a:rPr>
              <a:t>Dives and demos</a:t>
            </a:r>
          </a:p>
          <a:p>
            <a:pPr marL="460393" indent="-457219">
              <a:lnSpc>
                <a:spcPct val="100000"/>
              </a:lnSpc>
              <a:buClr>
                <a:srgbClr val="0070C0"/>
              </a:buClr>
              <a:buFont typeface="Wingdings" pitchFamily="2" charset="2"/>
              <a:buChar char=""/>
            </a:pPr>
            <a:endParaRPr lang="en-US" sz="2000" spc="0" dirty="0" smtClean="0">
              <a:solidFill>
                <a:schemeClr val="tx1"/>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472421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206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04747" y="1360120"/>
            <a:ext cx="10698141" cy="498598"/>
          </a:xfrm>
        </p:spPr>
        <p:txBody>
          <a:bodyPr/>
          <a:lstStyle/>
          <a:p>
            <a:pPr algn="ctr"/>
            <a:r>
              <a:rPr lang="en-US" sz="3600" dirty="0" smtClean="0"/>
              <a:t>Making </a:t>
            </a:r>
            <a:r>
              <a:rPr lang="en-US" sz="3600" dirty="0" err="1" smtClean="0"/>
              <a:t>Hadoop</a:t>
            </a:r>
            <a:r>
              <a:rPr lang="en-US" sz="3600" dirty="0" smtClean="0"/>
              <a:t> easy to provision, secure, manage and use</a:t>
            </a:r>
            <a:endParaRPr lang="en-US" sz="3600" dirty="0"/>
          </a:p>
        </p:txBody>
      </p:sp>
      <p:cxnSp>
        <p:nvCxnSpPr>
          <p:cNvPr id="74" name="Straight Connector 73"/>
          <p:cNvCxnSpPr/>
          <p:nvPr/>
        </p:nvCxnSpPr>
        <p:spPr>
          <a:xfrm>
            <a:off x="3294695" y="2774083"/>
            <a:ext cx="0" cy="2289314"/>
          </a:xfrm>
          <a:prstGeom prst="line">
            <a:avLst/>
          </a:prstGeom>
          <a:ln w="3175">
            <a:solidFill>
              <a:schemeClr val="bg1">
                <a:lumMod val="65000"/>
                <a:lumOff val="3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53818" y="2774083"/>
            <a:ext cx="0" cy="2289314"/>
          </a:xfrm>
          <a:prstGeom prst="line">
            <a:avLst/>
          </a:prstGeom>
          <a:ln w="3175">
            <a:solidFill>
              <a:schemeClr val="bg1">
                <a:lumMod val="65000"/>
                <a:lumOff val="3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9029029" y="2774083"/>
            <a:ext cx="0" cy="2289314"/>
          </a:xfrm>
          <a:prstGeom prst="line">
            <a:avLst/>
          </a:prstGeom>
          <a:ln w="3175">
            <a:solidFill>
              <a:schemeClr val="bg1">
                <a:lumMod val="65000"/>
                <a:lumOff val="3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77" name="Oval 2"/>
          <p:cNvSpPr/>
          <p:nvPr/>
        </p:nvSpPr>
        <p:spPr bwMode="auto">
          <a:xfrm>
            <a:off x="996258" y="2888596"/>
            <a:ext cx="1610464" cy="991613"/>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118" tIns="45711" rIns="91419" bIns="548549" numCol="1" rtlCol="0" anchor="b" anchorCtr="0" compatLnSpc="1">
            <a:prstTxWarp prst="textNoShape">
              <a:avLst/>
            </a:prstTxWarp>
          </a:bodyPr>
          <a:lstStyle/>
          <a:p>
            <a:pPr defTabSz="913907" fontAlgn="base">
              <a:spcBef>
                <a:spcPct val="0"/>
              </a:spcBef>
              <a:spcAft>
                <a:spcPct val="0"/>
              </a:spcAft>
            </a:pPr>
            <a:endParaRPr lang="en-US" sz="6764" dirty="0">
              <a:gradFill>
                <a:gsLst>
                  <a:gs pos="0">
                    <a:srgbClr val="FFFFFF"/>
                  </a:gs>
                  <a:gs pos="100000">
                    <a:srgbClr val="FFFFFF"/>
                  </a:gs>
                </a:gsLst>
                <a:lin ang="5400000" scaled="0"/>
              </a:gradFill>
            </a:endParaRPr>
          </a:p>
        </p:txBody>
      </p:sp>
      <p:sp>
        <p:nvSpPr>
          <p:cNvPr id="78" name="Title 1"/>
          <p:cNvSpPr txBox="1">
            <a:spLocks/>
          </p:cNvSpPr>
          <p:nvPr/>
        </p:nvSpPr>
        <p:spPr>
          <a:xfrm>
            <a:off x="-215444" y="4335242"/>
            <a:ext cx="4033868" cy="1456310"/>
          </a:xfrm>
          <a:prstGeom prst="rect">
            <a:avLst/>
          </a:prstGeom>
        </p:spPr>
        <p:txBody>
          <a:bodyPr vert="horz" wrap="square" lIns="99020" tIns="49509" rIns="99020" bIns="49509" rtlCol="0" anchor="t" anchorCtr="0">
            <a:noAutofit/>
          </a:bodyPr>
          <a:lstStyle>
            <a:lvl1pPr algn="l" defTabSz="1097088" rtl="0" eaLnBrk="1" latinLnBrk="0" hangingPunct="1">
              <a:lnSpc>
                <a:spcPct val="90000"/>
              </a:lnSpc>
              <a:spcBef>
                <a:spcPct val="0"/>
              </a:spcBef>
              <a:buNone/>
              <a:defRPr lang="en-US" sz="4800" b="0" kern="1200" cap="none" spc="-180" baseline="0" dirty="0">
                <a:ln w="3175">
                  <a:noFill/>
                </a:ln>
                <a:solidFill>
                  <a:schemeClr val="tx1">
                    <a:alpha val="99000"/>
                  </a:schemeClr>
                </a:solidFill>
                <a:effectLst/>
                <a:latin typeface="Segoe UI Light" pitchFamily="34" charset="0"/>
                <a:ea typeface="+mj-ea"/>
                <a:cs typeface="+mj-cs"/>
              </a:defRPr>
            </a:lvl1pPr>
          </a:lstStyle>
          <a:p>
            <a:pPr algn="ctr" defTabSz="914212"/>
            <a:r>
              <a:rPr lang="en-US" sz="2400" b="1" spc="0" dirty="0" smtClean="0">
                <a:gradFill>
                  <a:gsLst>
                    <a:gs pos="0">
                      <a:srgbClr val="FFFFFF"/>
                    </a:gs>
                    <a:gs pos="100000">
                      <a:srgbClr val="FFFFFF"/>
                    </a:gs>
                  </a:gsLst>
                  <a:lin ang="5400000" scaled="0"/>
                </a:gradFill>
                <a:ea typeface="Segoe UI" pitchFamily="34" charset="0"/>
                <a:cs typeface="Segoe UI Light" pitchFamily="34" charset="0"/>
              </a:rPr>
              <a:t>Windows Azure</a:t>
            </a:r>
            <a:endParaRPr lang="en-US" sz="2400" b="1" spc="0" dirty="0">
              <a:gradFill>
                <a:gsLst>
                  <a:gs pos="0">
                    <a:srgbClr val="FFFFFF"/>
                  </a:gs>
                  <a:gs pos="100000">
                    <a:srgbClr val="FFFFFF"/>
                  </a:gs>
                </a:gsLst>
                <a:lin ang="5400000" scaled="0"/>
              </a:gradFill>
              <a:ea typeface="Segoe UI" pitchFamily="34" charset="0"/>
              <a:cs typeface="Segoe UI Light" pitchFamily="34" charset="0"/>
            </a:endParaRPr>
          </a:p>
        </p:txBody>
      </p:sp>
      <p:grpSp>
        <p:nvGrpSpPr>
          <p:cNvPr id="2" name="Group 1"/>
          <p:cNvGrpSpPr/>
          <p:nvPr/>
        </p:nvGrpSpPr>
        <p:grpSpPr>
          <a:xfrm>
            <a:off x="3879559" y="2896743"/>
            <a:ext cx="1650531" cy="997112"/>
            <a:chOff x="3879559" y="2633191"/>
            <a:chExt cx="1650531" cy="997112"/>
          </a:xfrm>
        </p:grpSpPr>
        <p:sp>
          <p:nvSpPr>
            <p:cNvPr id="80" name="Oval 88"/>
            <p:cNvSpPr/>
            <p:nvPr/>
          </p:nvSpPr>
          <p:spPr>
            <a:xfrm>
              <a:off x="4794208" y="2818807"/>
              <a:ext cx="568361" cy="653175"/>
            </a:xfrm>
            <a:custGeom>
              <a:avLst/>
              <a:gdLst/>
              <a:ahLst/>
              <a:cxnLst/>
              <a:rect l="l" t="t" r="r" b="b"/>
              <a:pathLst>
                <a:path w="1255211" h="1656051">
                  <a:moveTo>
                    <a:pt x="638840" y="98404"/>
                  </a:moveTo>
                  <a:cubicBezTo>
                    <a:pt x="356498" y="98404"/>
                    <a:pt x="127615" y="169347"/>
                    <a:pt x="127615" y="256860"/>
                  </a:cubicBezTo>
                  <a:cubicBezTo>
                    <a:pt x="127615" y="344373"/>
                    <a:pt x="356498" y="415316"/>
                    <a:pt x="638840" y="415316"/>
                  </a:cubicBezTo>
                  <a:cubicBezTo>
                    <a:pt x="921182" y="415316"/>
                    <a:pt x="1150065" y="344373"/>
                    <a:pt x="1150065" y="256860"/>
                  </a:cubicBezTo>
                  <a:cubicBezTo>
                    <a:pt x="1150065" y="169347"/>
                    <a:pt x="921182" y="98404"/>
                    <a:pt x="638840" y="98404"/>
                  </a:cubicBezTo>
                  <a:close/>
                  <a:moveTo>
                    <a:pt x="627606" y="7"/>
                  </a:moveTo>
                  <a:cubicBezTo>
                    <a:pt x="834366" y="-787"/>
                    <a:pt x="1214415" y="70042"/>
                    <a:pt x="1247888" y="228376"/>
                  </a:cubicBezTo>
                  <a:lnTo>
                    <a:pt x="1255211" y="223614"/>
                  </a:lnTo>
                  <a:lnTo>
                    <a:pt x="1255211" y="317516"/>
                  </a:lnTo>
                  <a:lnTo>
                    <a:pt x="1255211" y="1338542"/>
                  </a:lnTo>
                  <a:lnTo>
                    <a:pt x="1255211" y="1404562"/>
                  </a:lnTo>
                  <a:lnTo>
                    <a:pt x="1241216" y="1404562"/>
                  </a:lnTo>
                  <a:cubicBezTo>
                    <a:pt x="1181427" y="1548293"/>
                    <a:pt x="929392" y="1656051"/>
                    <a:pt x="627606" y="1656051"/>
                  </a:cubicBezTo>
                  <a:cubicBezTo>
                    <a:pt x="325821" y="1656051"/>
                    <a:pt x="73786" y="1548293"/>
                    <a:pt x="13998" y="1404562"/>
                  </a:cubicBezTo>
                  <a:lnTo>
                    <a:pt x="0" y="1404562"/>
                  </a:lnTo>
                  <a:lnTo>
                    <a:pt x="0" y="1338542"/>
                  </a:lnTo>
                  <a:lnTo>
                    <a:pt x="0" y="317516"/>
                  </a:lnTo>
                  <a:lnTo>
                    <a:pt x="0" y="280764"/>
                  </a:lnTo>
                  <a:cubicBezTo>
                    <a:pt x="2442" y="280764"/>
                    <a:pt x="4882" y="233138"/>
                    <a:pt x="7323" y="233138"/>
                  </a:cubicBezTo>
                  <a:cubicBezTo>
                    <a:pt x="40799" y="74804"/>
                    <a:pt x="420845" y="801"/>
                    <a:pt x="627606" y="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endParaRPr lang="en-US">
                <a:gradFill>
                  <a:gsLst>
                    <a:gs pos="0">
                      <a:srgbClr val="00BCF2">
                        <a:lumMod val="5000"/>
                        <a:lumOff val="95000"/>
                      </a:srgbClr>
                    </a:gs>
                    <a:gs pos="100000">
                      <a:srgbClr val="000000"/>
                    </a:gs>
                  </a:gsLst>
                  <a:lin ang="5400000" scaled="1"/>
                </a:gradFill>
              </a:endParaRPr>
            </a:p>
          </p:txBody>
        </p:sp>
        <p:sp>
          <p:nvSpPr>
            <p:cNvPr id="81" name="Rounded Rectangle 80"/>
            <p:cNvSpPr/>
            <p:nvPr/>
          </p:nvSpPr>
          <p:spPr bwMode="auto">
            <a:xfrm>
              <a:off x="3879559" y="2633191"/>
              <a:ext cx="1650531" cy="997112"/>
            </a:xfrm>
            <a:prstGeom prst="round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pic>
          <p:nvPicPr>
            <p:cNvPr id="83" name="Picture 2"/>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3896561" y="2818807"/>
              <a:ext cx="808263" cy="598055"/>
            </a:xfrm>
            <a:prstGeom prst="rect">
              <a:avLst/>
            </a:prstGeom>
            <a:noFill/>
            <a:ln w="9525">
              <a:no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sp>
        <p:nvSpPr>
          <p:cNvPr id="85" name="Title 1"/>
          <p:cNvSpPr txBox="1">
            <a:spLocks/>
          </p:cNvSpPr>
          <p:nvPr/>
        </p:nvSpPr>
        <p:spPr>
          <a:xfrm>
            <a:off x="2606722" y="4335242"/>
            <a:ext cx="4033868" cy="1456310"/>
          </a:xfrm>
          <a:prstGeom prst="rect">
            <a:avLst/>
          </a:prstGeom>
        </p:spPr>
        <p:txBody>
          <a:bodyPr vert="horz" wrap="square" lIns="99020" tIns="49509" rIns="99020" bIns="49509" rtlCol="0" anchor="t" anchorCtr="0">
            <a:noAutofit/>
          </a:bodyPr>
          <a:lstStyle>
            <a:lvl1pPr algn="l" defTabSz="1097088" rtl="0" eaLnBrk="1" latinLnBrk="0" hangingPunct="1">
              <a:lnSpc>
                <a:spcPct val="90000"/>
              </a:lnSpc>
              <a:spcBef>
                <a:spcPct val="0"/>
              </a:spcBef>
              <a:buNone/>
              <a:defRPr lang="en-US" sz="4800" b="0" kern="1200" cap="none" spc="-180" baseline="0" dirty="0">
                <a:ln w="3175">
                  <a:noFill/>
                </a:ln>
                <a:solidFill>
                  <a:schemeClr val="tx1">
                    <a:alpha val="99000"/>
                  </a:schemeClr>
                </a:solidFill>
                <a:effectLst/>
                <a:latin typeface="Segoe UI Light" pitchFamily="34" charset="0"/>
                <a:ea typeface="+mj-ea"/>
                <a:cs typeface="+mj-cs"/>
              </a:defRPr>
            </a:lvl1pPr>
          </a:lstStyle>
          <a:p>
            <a:pPr algn="ctr" defTabSz="914212"/>
            <a:r>
              <a:rPr lang="en-US" sz="2400" b="1" spc="0" dirty="0" smtClean="0">
                <a:gradFill>
                  <a:gsLst>
                    <a:gs pos="0">
                      <a:srgbClr val="FFFFFF"/>
                    </a:gs>
                    <a:gs pos="100000">
                      <a:srgbClr val="FFFFFF"/>
                    </a:gs>
                  </a:gsLst>
                  <a:lin ang="5400000" scaled="0"/>
                </a:gradFill>
                <a:ea typeface="Segoe UI" pitchFamily="34" charset="0"/>
                <a:cs typeface="Segoe UI Light" pitchFamily="34" charset="0"/>
              </a:rPr>
              <a:t>Parallel Data</a:t>
            </a:r>
          </a:p>
          <a:p>
            <a:pPr algn="ctr" defTabSz="914212"/>
            <a:r>
              <a:rPr lang="en-US" sz="2400" b="1" spc="0" dirty="0" smtClean="0">
                <a:gradFill>
                  <a:gsLst>
                    <a:gs pos="0">
                      <a:srgbClr val="FFFFFF"/>
                    </a:gs>
                    <a:gs pos="100000">
                      <a:srgbClr val="FFFFFF"/>
                    </a:gs>
                  </a:gsLst>
                  <a:lin ang="5400000" scaled="0"/>
                </a:gradFill>
                <a:ea typeface="Segoe UI" pitchFamily="34" charset="0"/>
                <a:cs typeface="Segoe UI Light" pitchFamily="34" charset="0"/>
              </a:rPr>
              <a:t>Warehouse</a:t>
            </a:r>
          </a:p>
          <a:p>
            <a:pPr algn="ctr" defTabSz="914212"/>
            <a:r>
              <a:rPr lang="en-US" sz="2400" b="1" spc="0" dirty="0" smtClean="0">
                <a:gradFill>
                  <a:gsLst>
                    <a:gs pos="0">
                      <a:srgbClr val="FFFFFF"/>
                    </a:gs>
                    <a:gs pos="100000">
                      <a:srgbClr val="FFFFFF"/>
                    </a:gs>
                  </a:gsLst>
                  <a:lin ang="5400000" scaled="0"/>
                </a:gradFill>
                <a:ea typeface="Segoe UI" pitchFamily="34" charset="0"/>
                <a:cs typeface="Segoe UI Light" pitchFamily="34" charset="0"/>
              </a:rPr>
              <a:t>Appliance</a:t>
            </a:r>
            <a:endParaRPr lang="en-US" sz="2400" b="1" spc="0" dirty="0">
              <a:gradFill>
                <a:gsLst>
                  <a:gs pos="0">
                    <a:srgbClr val="FFFFFF"/>
                  </a:gs>
                  <a:gs pos="100000">
                    <a:srgbClr val="FFFFFF"/>
                  </a:gs>
                </a:gsLst>
                <a:lin ang="5400000" scaled="0"/>
              </a:gradFill>
              <a:ea typeface="Segoe UI" pitchFamily="34" charset="0"/>
              <a:cs typeface="Segoe UI Light" pitchFamily="34" charset="0"/>
            </a:endParaRPr>
          </a:p>
        </p:txBody>
      </p:sp>
      <p:pic>
        <p:nvPicPr>
          <p:cNvPr id="88" name="Picture 87"/>
          <p:cNvPicPr>
            <a:picLocks noChangeAspect="1"/>
          </p:cNvPicPr>
          <p:nvPr/>
        </p:nvPicPr>
        <p:blipFill>
          <a:blip r:embed="rId4" cstate="print">
            <a:biLevel thresh="50000"/>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77013" y="2896743"/>
            <a:ext cx="806042" cy="883697"/>
          </a:xfrm>
          <a:prstGeom prst="rect">
            <a:avLst/>
          </a:prstGeom>
          <a:noFill/>
        </p:spPr>
      </p:pic>
      <p:sp>
        <p:nvSpPr>
          <p:cNvPr id="89" name="Title 1"/>
          <p:cNvSpPr txBox="1">
            <a:spLocks/>
          </p:cNvSpPr>
          <p:nvPr/>
        </p:nvSpPr>
        <p:spPr>
          <a:xfrm>
            <a:off x="5663100" y="4335242"/>
            <a:ext cx="4033868" cy="1456310"/>
          </a:xfrm>
          <a:prstGeom prst="rect">
            <a:avLst/>
          </a:prstGeom>
        </p:spPr>
        <p:txBody>
          <a:bodyPr vert="horz" wrap="square" lIns="99020" tIns="49509" rIns="99020" bIns="49509" rtlCol="0" anchor="t" anchorCtr="0">
            <a:noAutofit/>
          </a:bodyPr>
          <a:lstStyle>
            <a:lvl1pPr algn="l" defTabSz="1097088" rtl="0" eaLnBrk="1" latinLnBrk="0" hangingPunct="1">
              <a:lnSpc>
                <a:spcPct val="90000"/>
              </a:lnSpc>
              <a:spcBef>
                <a:spcPct val="0"/>
              </a:spcBef>
              <a:buNone/>
              <a:defRPr lang="en-US" sz="4800" b="0" kern="1200" cap="none" spc="-180" baseline="0" dirty="0">
                <a:ln w="3175">
                  <a:noFill/>
                </a:ln>
                <a:solidFill>
                  <a:schemeClr val="tx1">
                    <a:alpha val="99000"/>
                  </a:schemeClr>
                </a:solidFill>
                <a:effectLst/>
                <a:latin typeface="Segoe UI Light" pitchFamily="34" charset="0"/>
                <a:ea typeface="+mj-ea"/>
                <a:cs typeface="+mj-cs"/>
              </a:defRPr>
            </a:lvl1pPr>
          </a:lstStyle>
          <a:p>
            <a:pPr algn="ctr" defTabSz="914212"/>
            <a:r>
              <a:rPr lang="en-US" sz="2400" b="1" spc="0" dirty="0" smtClean="0">
                <a:gradFill>
                  <a:gsLst>
                    <a:gs pos="0">
                      <a:srgbClr val="FFFFFF"/>
                    </a:gs>
                    <a:gs pos="100000">
                      <a:srgbClr val="FFFFFF"/>
                    </a:gs>
                  </a:gsLst>
                  <a:lin ang="5400000" scaled="0"/>
                </a:gradFill>
                <a:ea typeface="Segoe UI" pitchFamily="34" charset="0"/>
                <a:cs typeface="Segoe UI Light" pitchFamily="34" charset="0"/>
              </a:rPr>
              <a:t>Windows Server</a:t>
            </a:r>
          </a:p>
        </p:txBody>
      </p:sp>
      <p:sp>
        <p:nvSpPr>
          <p:cNvPr id="90" name="Freeform 20"/>
          <p:cNvSpPr>
            <a:spLocks noEditPoints="1"/>
          </p:cNvSpPr>
          <p:nvPr/>
        </p:nvSpPr>
        <p:spPr bwMode="black">
          <a:xfrm>
            <a:off x="9975004" y="2960217"/>
            <a:ext cx="984148" cy="720197"/>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tx1"/>
          </a:solidFill>
          <a:extLst/>
        </p:spPr>
        <p:txBody>
          <a:bodyPr vert="horz" wrap="square" lIns="82305" tIns="41153" rIns="82305" bIns="41153" numCol="1" anchor="t" anchorCtr="0" compatLnSpc="1">
            <a:prstTxWarp prst="textNoShape">
              <a:avLst/>
            </a:prstTxWarp>
          </a:bodyPr>
          <a:lstStyle/>
          <a:p>
            <a:pPr defTabSz="914377"/>
            <a:endParaRPr lang="en-US" sz="1200" dirty="0">
              <a:solidFill>
                <a:srgbClr val="FFFFFF"/>
              </a:solidFill>
            </a:endParaRPr>
          </a:p>
        </p:txBody>
      </p:sp>
      <p:sp>
        <p:nvSpPr>
          <p:cNvPr id="94" name="Title 1"/>
          <p:cNvSpPr txBox="1">
            <a:spLocks/>
          </p:cNvSpPr>
          <p:nvPr/>
        </p:nvSpPr>
        <p:spPr>
          <a:xfrm>
            <a:off x="8439503" y="4235216"/>
            <a:ext cx="4033868" cy="1456310"/>
          </a:xfrm>
          <a:prstGeom prst="rect">
            <a:avLst/>
          </a:prstGeom>
        </p:spPr>
        <p:txBody>
          <a:bodyPr vert="horz" wrap="square" lIns="99020" tIns="49509" rIns="99020" bIns="49509" rtlCol="0" anchor="t" anchorCtr="0">
            <a:noAutofit/>
          </a:bodyPr>
          <a:lstStyle>
            <a:lvl1pPr algn="l" defTabSz="1097088" rtl="0" eaLnBrk="1" latinLnBrk="0" hangingPunct="1">
              <a:lnSpc>
                <a:spcPct val="90000"/>
              </a:lnSpc>
              <a:spcBef>
                <a:spcPct val="0"/>
              </a:spcBef>
              <a:buNone/>
              <a:defRPr lang="en-US" sz="4800" b="0" kern="1200" cap="none" spc="-180" baseline="0" dirty="0">
                <a:ln w="3175">
                  <a:noFill/>
                </a:ln>
                <a:solidFill>
                  <a:schemeClr val="tx1">
                    <a:alpha val="99000"/>
                  </a:schemeClr>
                </a:solidFill>
                <a:effectLst/>
                <a:latin typeface="Segoe UI Light" pitchFamily="34" charset="0"/>
                <a:ea typeface="+mj-ea"/>
                <a:cs typeface="+mj-cs"/>
              </a:defRPr>
            </a:lvl1pPr>
          </a:lstStyle>
          <a:p>
            <a:pPr algn="ctr" defTabSz="914212"/>
            <a:r>
              <a:rPr lang="en-US" sz="2400" b="1" spc="0" dirty="0" smtClean="0">
                <a:gradFill>
                  <a:gsLst>
                    <a:gs pos="0">
                      <a:srgbClr val="FFFFFF"/>
                    </a:gs>
                    <a:gs pos="100000">
                      <a:srgbClr val="FFFFFF"/>
                    </a:gs>
                  </a:gsLst>
                  <a:lin ang="5400000" scaled="0"/>
                </a:gradFill>
                <a:ea typeface="Segoe UI" pitchFamily="34" charset="0"/>
                <a:cs typeface="Segoe UI Light" pitchFamily="34" charset="0"/>
              </a:rPr>
              <a:t>Single Node</a:t>
            </a:r>
          </a:p>
          <a:p>
            <a:pPr algn="ctr" defTabSz="914212"/>
            <a:r>
              <a:rPr lang="en-US" sz="2400" b="1" spc="0" dirty="0" smtClean="0">
                <a:gradFill>
                  <a:gsLst>
                    <a:gs pos="0">
                      <a:srgbClr val="FFFFFF"/>
                    </a:gs>
                    <a:gs pos="100000">
                      <a:srgbClr val="FFFFFF"/>
                    </a:gs>
                  </a:gsLst>
                  <a:lin ang="5400000" scaled="0"/>
                </a:gradFill>
                <a:ea typeface="Segoe UI" pitchFamily="34" charset="0"/>
                <a:cs typeface="Segoe UI Light" pitchFamily="34" charset="0"/>
              </a:rPr>
              <a:t>Developer </a:t>
            </a:r>
          </a:p>
          <a:p>
            <a:pPr algn="ctr" defTabSz="914212"/>
            <a:r>
              <a:rPr lang="en-US" sz="2400" b="1" spc="0" dirty="0" smtClean="0">
                <a:gradFill>
                  <a:gsLst>
                    <a:gs pos="0">
                      <a:srgbClr val="FFFFFF"/>
                    </a:gs>
                    <a:gs pos="100000">
                      <a:srgbClr val="FFFFFF"/>
                    </a:gs>
                  </a:gsLst>
                  <a:lin ang="5400000" scaled="0"/>
                </a:gradFill>
                <a:ea typeface="Segoe UI" pitchFamily="34" charset="0"/>
                <a:cs typeface="Segoe UI Light" pitchFamily="34" charset="0"/>
              </a:rPr>
              <a:t>Environment</a:t>
            </a:r>
            <a:endParaRPr lang="en-US" sz="2400" b="1" spc="0" dirty="0">
              <a:gradFill>
                <a:gsLst>
                  <a:gs pos="0">
                    <a:srgbClr val="FFFFFF"/>
                  </a:gs>
                  <a:gs pos="100000">
                    <a:srgbClr val="FFFFFF"/>
                  </a:gs>
                </a:gsLst>
                <a:lin ang="5400000" scaled="0"/>
              </a:gradFill>
              <a:ea typeface="Segoe UI" pitchFamily="34" charset="0"/>
              <a:cs typeface="Segoe UI Light"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653298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2060"/>
        </a:solidFill>
        <a:effectLst/>
      </p:bgPr>
    </p:bg>
    <p:spTree>
      <p:nvGrpSpPr>
        <p:cNvPr id="1" name=""/>
        <p:cNvGrpSpPr/>
        <p:nvPr/>
      </p:nvGrpSpPr>
      <p:grpSpPr>
        <a:xfrm>
          <a:off x="0" y="0"/>
          <a:ext cx="0" cy="0"/>
          <a:chOff x="0" y="0"/>
          <a:chExt cx="0" cy="0"/>
        </a:xfrm>
      </p:grpSpPr>
      <p:grpSp>
        <p:nvGrpSpPr>
          <p:cNvPr id="27" name="Group 26"/>
          <p:cNvGrpSpPr/>
          <p:nvPr/>
        </p:nvGrpSpPr>
        <p:grpSpPr>
          <a:xfrm>
            <a:off x="3540868" y="875489"/>
            <a:ext cx="5132527" cy="4500665"/>
            <a:chOff x="3540868" y="875489"/>
            <a:chExt cx="5132527" cy="4500665"/>
          </a:xfrm>
        </p:grpSpPr>
        <p:cxnSp>
          <p:nvCxnSpPr>
            <p:cNvPr id="9" name="Straight Connector 8"/>
            <p:cNvCxnSpPr/>
            <p:nvPr/>
          </p:nvCxnSpPr>
          <p:spPr>
            <a:xfrm>
              <a:off x="6031149" y="875489"/>
              <a:ext cx="0" cy="4500665"/>
            </a:xfrm>
            <a:prstGeom prst="line">
              <a:avLst/>
            </a:prstGeom>
            <a:ln w="28575">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40868" y="1128736"/>
              <a:ext cx="1815562" cy="369332"/>
            </a:xfrm>
            <a:prstGeom prst="rect">
              <a:avLst/>
            </a:prstGeom>
            <a:noFill/>
          </p:spPr>
          <p:txBody>
            <a:bodyPr wrap="none" lIns="0" tIns="0" rIns="0" bIns="0" rtlCol="0">
              <a:spAutoFit/>
            </a:bodyPr>
            <a:lstStyle/>
            <a:p>
              <a:r>
                <a:rPr lang="en-US" sz="2400" spc="-70" dirty="0" smtClean="0">
                  <a:gradFill>
                    <a:gsLst>
                      <a:gs pos="2917">
                        <a:schemeClr val="tx1"/>
                      </a:gs>
                      <a:gs pos="30000">
                        <a:schemeClr val="tx1"/>
                      </a:gs>
                    </a:gsLst>
                    <a:lin ang="5400000" scaled="0"/>
                  </a:gradFill>
                  <a:latin typeface="+mj-lt"/>
                </a:rPr>
                <a:t>Authoring Jobs</a:t>
              </a:r>
            </a:p>
          </p:txBody>
        </p:sp>
        <p:sp>
          <p:nvSpPr>
            <p:cNvPr id="14" name="TextBox 13"/>
            <p:cNvSpPr txBox="1"/>
            <p:nvPr/>
          </p:nvSpPr>
          <p:spPr>
            <a:xfrm>
              <a:off x="6705869" y="1128736"/>
              <a:ext cx="1967526" cy="369332"/>
            </a:xfrm>
            <a:prstGeom prst="rect">
              <a:avLst/>
            </a:prstGeom>
            <a:noFill/>
          </p:spPr>
          <p:txBody>
            <a:bodyPr wrap="none" lIns="0" tIns="0" rIns="0" bIns="0" rtlCol="0">
              <a:spAutoFit/>
            </a:bodyPr>
            <a:lstStyle/>
            <a:p>
              <a:r>
                <a:rPr lang="en-US" sz="2400" spc="-70" dirty="0" smtClean="0">
                  <a:gradFill>
                    <a:gsLst>
                      <a:gs pos="2917">
                        <a:schemeClr val="tx1"/>
                      </a:gs>
                      <a:gs pos="30000">
                        <a:schemeClr val="tx1"/>
                      </a:gs>
                    </a:gsLst>
                    <a:lin ang="5400000" scaled="0"/>
                  </a:gradFill>
                  <a:latin typeface="+mj-lt"/>
                </a:rPr>
                <a:t>App Integration </a:t>
              </a:r>
            </a:p>
          </p:txBody>
        </p:sp>
      </p:grpSp>
      <p:sp>
        <p:nvSpPr>
          <p:cNvPr id="2" name="Title 1"/>
          <p:cNvSpPr>
            <a:spLocks noGrp="1"/>
          </p:cNvSpPr>
          <p:nvPr>
            <p:ph type="title"/>
          </p:nvPr>
        </p:nvSpPr>
        <p:spPr/>
        <p:txBody>
          <a:bodyPr/>
          <a:lstStyle/>
          <a:p>
            <a:r>
              <a:rPr lang="en-US" dirty="0" smtClean="0"/>
              <a:t>Building Developer Tools</a:t>
            </a:r>
            <a:endParaRPr lang="en-US" dirty="0"/>
          </a:p>
        </p:txBody>
      </p:sp>
      <p:sp>
        <p:nvSpPr>
          <p:cNvPr id="3" name="Rounded Rectangle 2"/>
          <p:cNvSpPr/>
          <p:nvPr/>
        </p:nvSpPr>
        <p:spPr bwMode="auto">
          <a:xfrm>
            <a:off x="3142034" y="5376154"/>
            <a:ext cx="5778230" cy="1053830"/>
          </a:xfrm>
          <a:prstGeom prst="roundRect">
            <a:avLst/>
          </a:prstGeom>
          <a:solidFill>
            <a:srgbClr val="CC262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mj-lt"/>
                <a:ea typeface="Segoe UI" pitchFamily="34" charset="0"/>
                <a:cs typeface="Segoe UI" pitchFamily="34" charset="0"/>
              </a:rPr>
              <a:t>Core </a:t>
            </a:r>
            <a:r>
              <a:rPr lang="en-US" dirty="0" err="1" smtClean="0">
                <a:gradFill>
                  <a:gsLst>
                    <a:gs pos="0">
                      <a:srgbClr val="FFFFFF"/>
                    </a:gs>
                    <a:gs pos="100000">
                      <a:srgbClr val="FFFFFF"/>
                    </a:gs>
                  </a:gsLst>
                  <a:lin ang="5400000" scaled="0"/>
                </a:gradFill>
                <a:latin typeface="+mj-lt"/>
                <a:ea typeface="Segoe UI" pitchFamily="34" charset="0"/>
                <a:cs typeface="Segoe UI" pitchFamily="34" charset="0"/>
              </a:rPr>
              <a:t>Hadoop</a:t>
            </a:r>
            <a:endParaRPr lang="en-US" dirty="0" smtClean="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5" name="Rounded Rectangle 4"/>
          <p:cNvSpPr/>
          <p:nvPr/>
        </p:nvSpPr>
        <p:spPr bwMode="auto">
          <a:xfrm>
            <a:off x="3142034" y="4218561"/>
            <a:ext cx="5778230" cy="937099"/>
          </a:xfrm>
          <a:prstGeom prst="round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mj-lt"/>
                <a:ea typeface="Segoe UI" pitchFamily="34" charset="0"/>
                <a:cs typeface="Segoe UI" pitchFamily="34" charset="0"/>
              </a:rPr>
              <a:t>Consistent REST API’s</a:t>
            </a:r>
          </a:p>
        </p:txBody>
      </p:sp>
      <p:sp>
        <p:nvSpPr>
          <p:cNvPr id="6" name="Rounded Rectangle 5"/>
          <p:cNvSpPr/>
          <p:nvPr/>
        </p:nvSpPr>
        <p:spPr bwMode="auto">
          <a:xfrm>
            <a:off x="3142034" y="3032030"/>
            <a:ext cx="5778230" cy="966037"/>
          </a:xfrm>
          <a:prstGeom prst="round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mj-lt"/>
                <a:ea typeface="Segoe UI" pitchFamily="34" charset="0"/>
                <a:cs typeface="Segoe UI" pitchFamily="34" charset="0"/>
              </a:rPr>
              <a:t>Breadth of Clients (Java, JS, .NET, </a:t>
            </a:r>
            <a:r>
              <a:rPr lang="en-US" dirty="0" err="1" smtClean="0">
                <a:gradFill>
                  <a:gsLst>
                    <a:gs pos="0">
                      <a:srgbClr val="FFFFFF"/>
                    </a:gs>
                    <a:gs pos="100000">
                      <a:srgbClr val="FFFFFF"/>
                    </a:gs>
                  </a:gsLst>
                  <a:lin ang="5400000" scaled="0"/>
                </a:gradFill>
                <a:latin typeface="+mj-lt"/>
                <a:ea typeface="Segoe UI" pitchFamily="34" charset="0"/>
                <a:cs typeface="Segoe UI" pitchFamily="34" charset="0"/>
              </a:rPr>
              <a:t>etc</a:t>
            </a:r>
            <a:r>
              <a:rPr lang="en-US" dirty="0" smtClean="0">
                <a:gradFill>
                  <a:gsLst>
                    <a:gs pos="0">
                      <a:srgbClr val="FFFFFF"/>
                    </a:gs>
                    <a:gs pos="100000">
                      <a:srgbClr val="FFFFFF"/>
                    </a:gs>
                  </a:gsLst>
                  <a:lin ang="5400000" scaled="0"/>
                </a:gradFill>
                <a:latin typeface="+mj-lt"/>
                <a:ea typeface="Segoe UI" pitchFamily="34" charset="0"/>
                <a:cs typeface="Segoe UI" pitchFamily="34" charset="0"/>
              </a:rPr>
              <a:t>)</a:t>
            </a:r>
          </a:p>
        </p:txBody>
      </p:sp>
      <p:sp>
        <p:nvSpPr>
          <p:cNvPr id="7" name="Rounded Rectangle 6"/>
          <p:cNvSpPr/>
          <p:nvPr/>
        </p:nvSpPr>
        <p:spPr bwMode="auto">
          <a:xfrm>
            <a:off x="3467910" y="5552874"/>
            <a:ext cx="5126478" cy="350195"/>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mj-lt"/>
                <a:ea typeface="Segoe UI" pitchFamily="34" charset="0"/>
                <a:cs typeface="Segoe UI" pitchFamily="34" charset="0"/>
              </a:rPr>
              <a:t>Authoring frameworks and languages </a:t>
            </a:r>
          </a:p>
        </p:txBody>
      </p:sp>
      <p:sp>
        <p:nvSpPr>
          <p:cNvPr id="8" name="Rounded Rectangle 7"/>
          <p:cNvSpPr/>
          <p:nvPr/>
        </p:nvSpPr>
        <p:spPr bwMode="auto">
          <a:xfrm>
            <a:off x="3142034" y="1845500"/>
            <a:ext cx="5778230" cy="966037"/>
          </a:xfrm>
          <a:prstGeom prst="round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mj-lt"/>
                <a:ea typeface="Segoe UI" pitchFamily="34" charset="0"/>
                <a:cs typeface="Segoe UI" pitchFamily="34" charset="0"/>
              </a:rPr>
              <a:t>End User Tooling (IDE’s, Analyst tools, Command lines)</a:t>
            </a:r>
          </a:p>
        </p:txBody>
      </p:sp>
      <p:grpSp>
        <p:nvGrpSpPr>
          <p:cNvPr id="23" name="Group 22"/>
          <p:cNvGrpSpPr/>
          <p:nvPr/>
        </p:nvGrpSpPr>
        <p:grpSpPr>
          <a:xfrm>
            <a:off x="9132041" y="3863028"/>
            <a:ext cx="2280259" cy="1513126"/>
            <a:chOff x="9132041" y="3863028"/>
            <a:chExt cx="2280259" cy="1513126"/>
          </a:xfrm>
        </p:grpSpPr>
        <p:sp>
          <p:nvSpPr>
            <p:cNvPr id="15" name="Left Brace 14"/>
            <p:cNvSpPr/>
            <p:nvPr/>
          </p:nvSpPr>
          <p:spPr>
            <a:xfrm>
              <a:off x="9132041" y="3863028"/>
              <a:ext cx="251164" cy="1513126"/>
            </a:xfrm>
            <a:prstGeom prst="leftBrace">
              <a:avLst/>
            </a:prstGeom>
            <a:ln w="28575">
              <a:solidFill>
                <a:schemeClr val="accen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9408402" y="4047664"/>
              <a:ext cx="2003898" cy="1107996"/>
            </a:xfrm>
            <a:prstGeom prst="rect">
              <a:avLst/>
            </a:prstGeom>
            <a:noFill/>
          </p:spPr>
          <p:txBody>
            <a:bodyPr wrap="square" lIns="0" tIns="0" rIns="0" bIns="0" rtlCol="0">
              <a:spAutoFit/>
            </a:bodyPr>
            <a:lstStyle/>
            <a:p>
              <a:r>
                <a:rPr lang="en-US" spc="-70" dirty="0" smtClean="0">
                  <a:gradFill>
                    <a:gsLst>
                      <a:gs pos="2917">
                        <a:schemeClr val="tx1"/>
                      </a:gs>
                      <a:gs pos="30000">
                        <a:schemeClr val="tx1"/>
                      </a:gs>
                    </a:gsLst>
                    <a:lin ang="5400000" scaled="0"/>
                  </a:gradFill>
                  <a:latin typeface="+mj-lt"/>
                </a:rPr>
                <a:t>Connectivity</a:t>
              </a:r>
            </a:p>
            <a:p>
              <a:r>
                <a:rPr lang="en-US" spc="-70" dirty="0" smtClean="0">
                  <a:gradFill>
                    <a:gsLst>
                      <a:gs pos="2917">
                        <a:schemeClr val="tx1"/>
                      </a:gs>
                      <a:gs pos="30000">
                        <a:schemeClr val="tx1"/>
                      </a:gs>
                    </a:gsLst>
                    <a:lin ang="5400000" scaled="0"/>
                  </a:gradFill>
                  <a:latin typeface="+mj-lt"/>
                </a:rPr>
                <a:t>Programmability</a:t>
              </a:r>
            </a:p>
            <a:p>
              <a:r>
                <a:rPr lang="en-US" spc="-70" dirty="0" smtClean="0">
                  <a:gradFill>
                    <a:gsLst>
                      <a:gs pos="2917">
                        <a:schemeClr val="tx1"/>
                      </a:gs>
                      <a:gs pos="30000">
                        <a:schemeClr val="tx1"/>
                      </a:gs>
                    </a:gsLst>
                    <a:lin ang="5400000" scaled="0"/>
                  </a:gradFill>
                  <a:latin typeface="+mj-lt"/>
                </a:rPr>
                <a:t>Security</a:t>
              </a:r>
            </a:p>
            <a:p>
              <a:r>
                <a:rPr lang="en-US" spc="-70" dirty="0" smtClean="0">
                  <a:gradFill>
                    <a:gsLst>
                      <a:gs pos="2917">
                        <a:schemeClr val="tx1"/>
                      </a:gs>
                      <a:gs pos="30000">
                        <a:schemeClr val="tx1"/>
                      </a:gs>
                    </a:gsLst>
                    <a:lin ang="5400000" scaled="0"/>
                  </a:gradFill>
                  <a:latin typeface="+mj-lt"/>
                </a:rPr>
                <a:t>Loosely coupled</a:t>
              </a:r>
            </a:p>
          </p:txBody>
        </p:sp>
      </p:grpSp>
      <p:grpSp>
        <p:nvGrpSpPr>
          <p:cNvPr id="19" name="Group 18"/>
          <p:cNvGrpSpPr/>
          <p:nvPr/>
        </p:nvGrpSpPr>
        <p:grpSpPr>
          <a:xfrm>
            <a:off x="121060" y="2811537"/>
            <a:ext cx="2532836" cy="1439693"/>
            <a:chOff x="121060" y="2811537"/>
            <a:chExt cx="2532836" cy="1439693"/>
          </a:xfrm>
        </p:grpSpPr>
        <p:sp>
          <p:nvSpPr>
            <p:cNvPr id="17" name="Right Brace 16"/>
            <p:cNvSpPr/>
            <p:nvPr/>
          </p:nvSpPr>
          <p:spPr>
            <a:xfrm>
              <a:off x="2352339" y="2811537"/>
              <a:ext cx="301557" cy="1439693"/>
            </a:xfrm>
            <a:prstGeom prst="rightBrace">
              <a:avLst/>
            </a:prstGeom>
            <a:ln w="2857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121060" y="3101891"/>
              <a:ext cx="2262355" cy="1107996"/>
            </a:xfrm>
            <a:prstGeom prst="rect">
              <a:avLst/>
            </a:prstGeom>
            <a:noFill/>
          </p:spPr>
          <p:txBody>
            <a:bodyPr wrap="square" lIns="0" tIns="0" rIns="0" bIns="0" rtlCol="0">
              <a:spAutoFit/>
            </a:bodyPr>
            <a:lstStyle/>
            <a:p>
              <a:pPr algn="r"/>
              <a:r>
                <a:rPr lang="en-US" spc="-70" dirty="0" smtClean="0">
                  <a:gradFill>
                    <a:gsLst>
                      <a:gs pos="2917">
                        <a:schemeClr val="tx1"/>
                      </a:gs>
                      <a:gs pos="30000">
                        <a:schemeClr val="tx1"/>
                      </a:gs>
                    </a:gsLst>
                    <a:lin ang="5400000" scaled="0"/>
                  </a:gradFill>
                  <a:latin typeface="+mj-lt"/>
                </a:rPr>
                <a:t>Lightweight</a:t>
              </a:r>
            </a:p>
            <a:p>
              <a:pPr algn="r"/>
              <a:r>
                <a:rPr lang="en-US" spc="-70" dirty="0" smtClean="0">
                  <a:gradFill>
                    <a:gsLst>
                      <a:gs pos="2917">
                        <a:schemeClr val="tx1"/>
                      </a:gs>
                      <a:gs pos="30000">
                        <a:schemeClr val="tx1"/>
                      </a:gs>
                    </a:gsLst>
                    <a:lin ang="5400000" scaled="0"/>
                  </a:gradFill>
                  <a:latin typeface="+mj-lt"/>
                </a:rPr>
                <a:t>Low cost to extend</a:t>
              </a:r>
            </a:p>
            <a:p>
              <a:pPr algn="r"/>
              <a:r>
                <a:rPr lang="en-US" spc="-70" dirty="0" smtClean="0">
                  <a:gradFill>
                    <a:gsLst>
                      <a:gs pos="2917">
                        <a:schemeClr val="tx1"/>
                      </a:gs>
                      <a:gs pos="30000">
                        <a:schemeClr val="tx1"/>
                      </a:gs>
                    </a:gsLst>
                    <a:lin ang="5400000" scaled="0"/>
                  </a:gradFill>
                  <a:latin typeface="+mj-lt"/>
                </a:rPr>
                <a:t>Scenario oriented</a:t>
              </a:r>
            </a:p>
            <a:p>
              <a:pPr marL="342900" indent="-342900" algn="r">
                <a:buFont typeface="Arial" panose="020B0604020202020204" pitchFamily="34" charset="0"/>
                <a:buChar char="•"/>
              </a:pPr>
              <a:endParaRPr lang="en-US" spc="-70" dirty="0" smtClean="0">
                <a:gradFill>
                  <a:gsLst>
                    <a:gs pos="2917">
                      <a:schemeClr val="tx1"/>
                    </a:gs>
                    <a:gs pos="30000">
                      <a:schemeClr val="tx1"/>
                    </a:gs>
                  </a:gsLst>
                  <a:lin ang="5400000" scaled="0"/>
                </a:gradFill>
                <a:latin typeface="+mj-lt"/>
              </a:endParaRPr>
            </a:p>
          </p:txBody>
        </p:sp>
      </p:grpSp>
      <p:grpSp>
        <p:nvGrpSpPr>
          <p:cNvPr id="20" name="Group 19"/>
          <p:cNvGrpSpPr/>
          <p:nvPr/>
        </p:nvGrpSpPr>
        <p:grpSpPr>
          <a:xfrm>
            <a:off x="0" y="5155660"/>
            <a:ext cx="2653896" cy="1439693"/>
            <a:chOff x="0" y="2811537"/>
            <a:chExt cx="2653896" cy="1439693"/>
          </a:xfrm>
        </p:grpSpPr>
        <p:sp>
          <p:nvSpPr>
            <p:cNvPr id="21" name="Right Brace 20"/>
            <p:cNvSpPr/>
            <p:nvPr/>
          </p:nvSpPr>
          <p:spPr>
            <a:xfrm>
              <a:off x="2352339" y="2811537"/>
              <a:ext cx="301557" cy="1439693"/>
            </a:xfrm>
            <a:prstGeom prst="rightBrace">
              <a:avLst/>
            </a:prstGeom>
            <a:ln w="28575">
              <a:solidFill>
                <a:srgbClr val="CC262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0" y="3075141"/>
              <a:ext cx="2395031" cy="1107996"/>
            </a:xfrm>
            <a:prstGeom prst="rect">
              <a:avLst/>
            </a:prstGeom>
            <a:noFill/>
          </p:spPr>
          <p:txBody>
            <a:bodyPr wrap="square" lIns="0" tIns="0" rIns="0" bIns="0" rtlCol="0">
              <a:spAutoFit/>
            </a:bodyPr>
            <a:lstStyle/>
            <a:p>
              <a:pPr algn="r"/>
              <a:r>
                <a:rPr lang="en-US" spc="-70" dirty="0" smtClean="0">
                  <a:gradFill>
                    <a:gsLst>
                      <a:gs pos="2917">
                        <a:schemeClr val="tx1"/>
                      </a:gs>
                      <a:gs pos="30000">
                        <a:schemeClr val="tx1"/>
                      </a:gs>
                    </a:gsLst>
                    <a:lin ang="5400000" scaled="0"/>
                  </a:gradFill>
                  <a:latin typeface="+mj-lt"/>
                </a:rPr>
                <a:t>Innovation flows upward</a:t>
              </a:r>
            </a:p>
            <a:p>
              <a:pPr algn="r"/>
              <a:r>
                <a:rPr lang="en-US" spc="-70" dirty="0" smtClean="0">
                  <a:gradFill>
                    <a:gsLst>
                      <a:gs pos="2917">
                        <a:schemeClr val="tx1"/>
                      </a:gs>
                      <a:gs pos="30000">
                        <a:schemeClr val="tx1"/>
                      </a:gs>
                    </a:gsLst>
                    <a:lin ang="5400000" scaled="0"/>
                  </a:gradFill>
                  <a:latin typeface="+mj-lt"/>
                </a:rPr>
                <a:t>New compute models</a:t>
              </a:r>
            </a:p>
            <a:p>
              <a:pPr algn="r"/>
              <a:r>
                <a:rPr lang="en-US" spc="-70" dirty="0" err="1" smtClean="0">
                  <a:gradFill>
                    <a:gsLst>
                      <a:gs pos="2917">
                        <a:schemeClr val="tx1"/>
                      </a:gs>
                      <a:gs pos="30000">
                        <a:schemeClr val="tx1"/>
                      </a:gs>
                    </a:gsLst>
                    <a:lin ang="5400000" scaled="0"/>
                  </a:gradFill>
                  <a:latin typeface="+mj-lt"/>
                </a:rPr>
                <a:t>Perf</a:t>
              </a:r>
              <a:r>
                <a:rPr lang="en-US" spc="-70" dirty="0" smtClean="0">
                  <a:gradFill>
                    <a:gsLst>
                      <a:gs pos="2917">
                        <a:schemeClr val="tx1"/>
                      </a:gs>
                      <a:gs pos="30000">
                        <a:schemeClr val="tx1"/>
                      </a:gs>
                    </a:gsLst>
                    <a:lin ang="5400000" scaled="0"/>
                  </a:gradFill>
                  <a:latin typeface="+mj-lt"/>
                </a:rPr>
                <a:t> enhancements</a:t>
              </a:r>
            </a:p>
            <a:p>
              <a:pPr marL="342900" indent="-342900" algn="r">
                <a:buFont typeface="Arial" panose="020B0604020202020204" pitchFamily="34" charset="0"/>
                <a:buChar char="•"/>
              </a:pPr>
              <a:endParaRPr lang="en-US" spc="-70" dirty="0" smtClean="0">
                <a:gradFill>
                  <a:gsLst>
                    <a:gs pos="2917">
                      <a:schemeClr val="tx1"/>
                    </a:gs>
                    <a:gs pos="30000">
                      <a:schemeClr val="tx1"/>
                    </a:gs>
                  </a:gsLst>
                  <a:lin ang="5400000" scaled="0"/>
                </a:gradFill>
                <a:latin typeface="+mj-lt"/>
              </a:endParaRPr>
            </a:p>
          </p:txBody>
        </p:sp>
      </p:grpSp>
      <p:grpSp>
        <p:nvGrpSpPr>
          <p:cNvPr id="24" name="Group 23"/>
          <p:cNvGrpSpPr/>
          <p:nvPr/>
        </p:nvGrpSpPr>
        <p:grpSpPr>
          <a:xfrm>
            <a:off x="9125823" y="1588765"/>
            <a:ext cx="2889114" cy="1587560"/>
            <a:chOff x="9125823" y="3863027"/>
            <a:chExt cx="2889114" cy="1587560"/>
          </a:xfrm>
        </p:grpSpPr>
        <p:sp>
          <p:nvSpPr>
            <p:cNvPr id="25" name="Left Brace 24"/>
            <p:cNvSpPr/>
            <p:nvPr/>
          </p:nvSpPr>
          <p:spPr>
            <a:xfrm>
              <a:off x="9125823" y="3863027"/>
              <a:ext cx="260892" cy="1513126"/>
            </a:xfrm>
            <a:prstGeom prst="leftBrac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9383205" y="4065592"/>
              <a:ext cx="2631732" cy="1384995"/>
            </a:xfrm>
            <a:prstGeom prst="rect">
              <a:avLst/>
            </a:prstGeom>
            <a:noFill/>
          </p:spPr>
          <p:txBody>
            <a:bodyPr wrap="square" lIns="0" tIns="0" rIns="0" bIns="0" rtlCol="0">
              <a:spAutoFit/>
            </a:bodyPr>
            <a:lstStyle/>
            <a:p>
              <a:r>
                <a:rPr lang="en-US" spc="-70" dirty="0" smtClean="0">
                  <a:gradFill>
                    <a:gsLst>
                      <a:gs pos="2917">
                        <a:schemeClr val="tx1"/>
                      </a:gs>
                      <a:gs pos="30000">
                        <a:schemeClr val="tx1"/>
                      </a:gs>
                    </a:gsLst>
                    <a:lin ang="5400000" scaled="0"/>
                  </a:gradFill>
                  <a:latin typeface="+mj-lt"/>
                </a:rPr>
                <a:t>Extend breadth &amp; depth</a:t>
              </a:r>
            </a:p>
            <a:p>
              <a:r>
                <a:rPr lang="en-US" spc="-70" dirty="0" smtClean="0">
                  <a:gradFill>
                    <a:gsLst>
                      <a:gs pos="2917">
                        <a:schemeClr val="tx1"/>
                      </a:gs>
                      <a:gs pos="30000">
                        <a:schemeClr val="tx1"/>
                      </a:gs>
                    </a:gsLst>
                    <a:lin ang="5400000" scaled="0"/>
                  </a:gradFill>
                  <a:latin typeface="+mj-lt"/>
                </a:rPr>
                <a:t>Enable new scenarios</a:t>
              </a:r>
            </a:p>
            <a:p>
              <a:r>
                <a:rPr lang="en-US" spc="-70" dirty="0" smtClean="0">
                  <a:gradFill>
                    <a:gsLst>
                      <a:gs pos="2917">
                        <a:schemeClr val="tx1"/>
                      </a:gs>
                      <a:gs pos="30000">
                        <a:schemeClr val="tx1"/>
                      </a:gs>
                    </a:gsLst>
                    <a:lin ang="5400000" scaled="0"/>
                  </a:gradFill>
                  <a:latin typeface="+mj-lt"/>
                </a:rPr>
                <a:t>Integrate with current tool chains</a:t>
              </a:r>
            </a:p>
            <a:p>
              <a:endParaRPr lang="en-US" spc="-70" dirty="0" smtClean="0">
                <a:gradFill>
                  <a:gsLst>
                    <a:gs pos="2917">
                      <a:schemeClr val="tx1"/>
                    </a:gs>
                    <a:gs pos="30000">
                      <a:schemeClr val="tx1"/>
                    </a:gs>
                  </a:gsLst>
                  <a:lin ang="5400000" scaled="0"/>
                </a:gradFill>
                <a:latin typeface="+mj-lt"/>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0533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2060"/>
        </a:solidFill>
        <a:effectLst/>
      </p:bgPr>
    </p:bg>
    <p:spTree>
      <p:nvGrpSpPr>
        <p:cNvPr id="1" name=""/>
        <p:cNvGrpSpPr/>
        <p:nvPr/>
      </p:nvGrpSpPr>
      <p:grpSpPr>
        <a:xfrm>
          <a:off x="0" y="0"/>
          <a:ext cx="0" cy="0"/>
          <a:chOff x="0" y="0"/>
          <a:chExt cx="0" cy="0"/>
        </a:xfrm>
      </p:grpSpPr>
      <p:sp>
        <p:nvSpPr>
          <p:cNvPr id="2" name="Rectangle 1"/>
          <p:cNvSpPr/>
          <p:nvPr/>
        </p:nvSpPr>
        <p:spPr>
          <a:xfrm>
            <a:off x="5019305" y="433827"/>
            <a:ext cx="7172696" cy="907051"/>
          </a:xfrm>
          <a:prstGeom prst="rect">
            <a:avLst/>
          </a:prstGeom>
        </p:spPr>
        <p:txBody>
          <a:bodyPr wrap="square" lIns="91447" tIns="45724" rIns="91447" bIns="45724">
            <a:spAutoFit/>
          </a:bodyPr>
          <a:lstStyle/>
          <a:p>
            <a:pPr defTabSz="914136" fontAlgn="base">
              <a:spcBef>
                <a:spcPct val="0"/>
              </a:spcBef>
              <a:spcAft>
                <a:spcPct val="0"/>
              </a:spcAft>
            </a:pPr>
            <a:r>
              <a:rPr lang="en-US" sz="5294" dirty="0" smtClean="0">
                <a:solidFill>
                  <a:srgbClr val="FFFFFF"/>
                </a:solidFill>
                <a:latin typeface="Segoe UI Light"/>
              </a:rPr>
              <a:t>Existing Ecosystem</a:t>
            </a:r>
            <a:endParaRPr lang="en-US" sz="5294" dirty="0">
              <a:solidFill>
                <a:srgbClr val="FFFFFF"/>
              </a:solidFill>
              <a:latin typeface="Segoe UI Light"/>
            </a:endParaRPr>
          </a:p>
        </p:txBody>
      </p:sp>
      <p:sp>
        <p:nvSpPr>
          <p:cNvPr id="8" name="Rectangle 7"/>
          <p:cNvSpPr/>
          <p:nvPr/>
        </p:nvSpPr>
        <p:spPr bwMode="auto">
          <a:xfrm>
            <a:off x="1" y="487"/>
            <a:ext cx="4767976" cy="6857027"/>
          </a:xfrm>
          <a:prstGeom prst="rect">
            <a:avLst/>
          </a:prstGeom>
          <a:solidFill>
            <a:schemeClr val="accent5">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118" tIns="45711" rIns="91419" bIns="548549" numCol="1" rtlCol="0" anchor="b" anchorCtr="0" compatLnSpc="1">
            <a:prstTxWarp prst="textNoShape">
              <a:avLst/>
            </a:prstTxWarp>
          </a:bodyPr>
          <a:lstStyle/>
          <a:p>
            <a:pPr defTabSz="913907" fontAlgn="base">
              <a:spcBef>
                <a:spcPct val="0"/>
              </a:spcBef>
              <a:spcAft>
                <a:spcPct val="0"/>
              </a:spcAft>
            </a:pPr>
            <a:endParaRPr lang="en-US" sz="6764" dirty="0">
              <a:gradFill>
                <a:gsLst>
                  <a:gs pos="0">
                    <a:srgbClr val="FFFFFF"/>
                  </a:gs>
                  <a:gs pos="100000">
                    <a:srgbClr val="FFFFFF"/>
                  </a:gs>
                </a:gsLst>
                <a:lin ang="5400000" scaled="0"/>
              </a:gradFill>
            </a:endParaRPr>
          </a:p>
        </p:txBody>
      </p:sp>
      <p:sp>
        <p:nvSpPr>
          <p:cNvPr id="30" name="Content Placeholder 2"/>
          <p:cNvSpPr txBox="1">
            <a:spLocks/>
          </p:cNvSpPr>
          <p:nvPr/>
        </p:nvSpPr>
        <p:spPr>
          <a:xfrm>
            <a:off x="5019305" y="1676379"/>
            <a:ext cx="6820179" cy="4104661"/>
          </a:xfrm>
          <a:prstGeom prst="rect">
            <a:avLst/>
          </a:prstGeom>
        </p:spPr>
        <p:txBody>
          <a:bodyPr lIns="91447" tIns="45724" rIns="91447" bIns="45724" anchor="t"/>
          <a:lstStyle>
            <a:lvl1pPr marL="339725" marR="0" indent="-33972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defRPr sz="3600" kern="1200" spc="-70" baseline="0">
                <a:solidFill>
                  <a:schemeClr val="bg1">
                    <a:lumMod val="95000"/>
                  </a:schemeClr>
                </a:solidFill>
                <a:latin typeface="+mn-lt"/>
                <a:ea typeface="+mn-ea"/>
                <a:cs typeface="+mn-cs"/>
              </a:defRPr>
            </a:lvl1pPr>
            <a:lvl2pPr marL="573088" marR="0" indent="-233363"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defRPr sz="2400" kern="1200" spc="0" baseline="0">
                <a:solidFill>
                  <a:schemeClr val="bg1">
                    <a:lumMod val="95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tab pos="798513" algn="l"/>
              </a:tabLst>
              <a:defRPr sz="2400" kern="1200" spc="0" baseline="0">
                <a:solidFill>
                  <a:schemeClr val="bg1">
                    <a:lumMod val="95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defRPr sz="2000" kern="1200" spc="0" baseline="0">
                <a:solidFill>
                  <a:schemeClr val="bg1">
                    <a:lumMod val="95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tab pos="1255713" algn="l"/>
              </a:tabLst>
              <a:defRPr sz="2000" kern="1200" spc="0" baseline="0">
                <a:solidFill>
                  <a:schemeClr val="bg1">
                    <a:lumMod val="9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93" indent="-457219">
              <a:lnSpc>
                <a:spcPct val="100000"/>
              </a:lnSpc>
              <a:buClr>
                <a:srgbClr val="0070C0"/>
              </a:buClr>
              <a:buFont typeface="Wingdings" pitchFamily="2" charset="2"/>
              <a:buChar char=""/>
            </a:pPr>
            <a:r>
              <a:rPr lang="en-US" sz="2800" spc="0" dirty="0" smtClean="0">
                <a:solidFill>
                  <a:srgbClr val="FFFFFF"/>
                </a:solidFill>
                <a:latin typeface="+mj-lt"/>
              </a:rPr>
              <a:t>Actively contributing to:</a:t>
            </a:r>
          </a:p>
          <a:p>
            <a:pPr marL="693756" lvl="1" indent="-457219">
              <a:lnSpc>
                <a:spcPct val="100000"/>
              </a:lnSpc>
              <a:buClr>
                <a:srgbClr val="0070C0"/>
              </a:buClr>
              <a:buFont typeface="Wingdings" pitchFamily="2" charset="2"/>
              <a:buChar char=""/>
            </a:pPr>
            <a:r>
              <a:rPr lang="en-US" sz="2000" dirty="0" smtClean="0">
                <a:solidFill>
                  <a:srgbClr val="FFFFFF"/>
                </a:solidFill>
                <a:latin typeface="+mj-lt"/>
              </a:rPr>
              <a:t>Core</a:t>
            </a:r>
          </a:p>
          <a:p>
            <a:pPr marL="693756" lvl="1" indent="-457219">
              <a:lnSpc>
                <a:spcPct val="100000"/>
              </a:lnSpc>
              <a:buClr>
                <a:srgbClr val="0070C0"/>
              </a:buClr>
              <a:buFont typeface="Wingdings" pitchFamily="2" charset="2"/>
              <a:buChar char=""/>
            </a:pPr>
            <a:r>
              <a:rPr lang="en-US" sz="2000" dirty="0" smtClean="0">
                <a:solidFill>
                  <a:srgbClr val="FFFFFF"/>
                </a:solidFill>
                <a:latin typeface="+mj-lt"/>
              </a:rPr>
              <a:t>Pig</a:t>
            </a:r>
          </a:p>
          <a:p>
            <a:pPr marL="693756" lvl="1" indent="-457219">
              <a:lnSpc>
                <a:spcPct val="100000"/>
              </a:lnSpc>
              <a:buClr>
                <a:srgbClr val="0070C0"/>
              </a:buClr>
              <a:buFont typeface="Wingdings" pitchFamily="2" charset="2"/>
              <a:buChar char=""/>
            </a:pPr>
            <a:r>
              <a:rPr lang="en-US" sz="2000" dirty="0" smtClean="0">
                <a:solidFill>
                  <a:srgbClr val="FFFFFF"/>
                </a:solidFill>
                <a:latin typeface="+mj-lt"/>
              </a:rPr>
              <a:t>Hive</a:t>
            </a:r>
          </a:p>
          <a:p>
            <a:pPr marL="693756" lvl="1" indent="-457219">
              <a:lnSpc>
                <a:spcPct val="100000"/>
              </a:lnSpc>
              <a:buClr>
                <a:srgbClr val="0070C0"/>
              </a:buClr>
              <a:buFont typeface="Wingdings" pitchFamily="2" charset="2"/>
              <a:buChar char=""/>
            </a:pPr>
            <a:r>
              <a:rPr lang="en-US" sz="2000" dirty="0" err="1" smtClean="0">
                <a:solidFill>
                  <a:srgbClr val="FFFFFF"/>
                </a:solidFill>
                <a:latin typeface="+mj-lt"/>
              </a:rPr>
              <a:t>HCatalog</a:t>
            </a:r>
            <a:endParaRPr lang="en-US" sz="2000" dirty="0" smtClean="0">
              <a:solidFill>
                <a:srgbClr val="FFFFFF"/>
              </a:solidFill>
              <a:latin typeface="+mj-lt"/>
            </a:endParaRPr>
          </a:p>
          <a:p>
            <a:pPr marL="460393" indent="-457219">
              <a:lnSpc>
                <a:spcPct val="100000"/>
              </a:lnSpc>
              <a:buClr>
                <a:srgbClr val="0070C0"/>
              </a:buClr>
              <a:buFont typeface="Wingdings" pitchFamily="2" charset="2"/>
              <a:buChar char=""/>
            </a:pPr>
            <a:r>
              <a:rPr lang="en-US" sz="2800" spc="0" dirty="0" smtClean="0">
                <a:solidFill>
                  <a:srgbClr val="FFFFFF"/>
                </a:solidFill>
                <a:latin typeface="+mj-lt"/>
              </a:rPr>
              <a:t>Branching to other projects</a:t>
            </a:r>
          </a:p>
          <a:p>
            <a:pPr marL="460393" indent="-457219">
              <a:lnSpc>
                <a:spcPct val="100000"/>
              </a:lnSpc>
              <a:buClr>
                <a:srgbClr val="0070C0"/>
              </a:buClr>
              <a:buFont typeface="Wingdings" pitchFamily="2" charset="2"/>
              <a:buChar char=""/>
            </a:pPr>
            <a:r>
              <a:rPr lang="en-US" sz="2800" spc="0" dirty="0" smtClean="0">
                <a:solidFill>
                  <a:srgbClr val="FFFFFF"/>
                </a:solidFill>
                <a:latin typeface="+mj-lt"/>
              </a:rPr>
              <a:t>Simple one-box developer install on Windows</a:t>
            </a:r>
          </a:p>
          <a:p>
            <a:pPr marL="460393" indent="-457219">
              <a:lnSpc>
                <a:spcPct val="100000"/>
              </a:lnSpc>
              <a:buClr>
                <a:srgbClr val="0070C0"/>
              </a:buClr>
              <a:buFont typeface="Wingdings" pitchFamily="2" charset="2"/>
              <a:buChar char=""/>
            </a:pPr>
            <a:endParaRPr lang="en-US" sz="2800" spc="0" dirty="0">
              <a:solidFill>
                <a:srgbClr val="505050">
                  <a:alpha val="99000"/>
                </a:srgbClr>
              </a:solidFill>
              <a:latin typeface="+mj-lt"/>
            </a:endParaRPr>
          </a:p>
        </p:txBody>
      </p:sp>
      <p:pic>
        <p:nvPicPr>
          <p:cNvPr id="18" name="Picture 17" descr="http://www.jbase.com/new/products/images/java.png"/>
          <p:cNvPicPr>
            <a:picLocks noChangeAspect="1" noChangeArrowheads="1"/>
          </p:cNvPicPr>
          <p:nvPr/>
        </p:nvPicPr>
        <p:blipFill>
          <a:blip r:embed="rId3" cstate="print">
            <a:lum bright="100000" contrast="100000"/>
          </a:blip>
          <a:srcRect/>
          <a:stretch>
            <a:fillRect/>
          </a:stretch>
        </p:blipFill>
        <p:spPr bwMode="auto">
          <a:xfrm>
            <a:off x="1983139" y="1602928"/>
            <a:ext cx="801700" cy="1495821"/>
          </a:xfrm>
          <a:prstGeom prst="rect">
            <a:avLst/>
          </a:prstGeom>
          <a:noFill/>
        </p:spPr>
      </p:pic>
      <p:pic>
        <p:nvPicPr>
          <p:cNvPr id="3" name="Picture 2"/>
          <p:cNvPicPr>
            <a:picLocks noChangeAspect="1"/>
          </p:cNvPicPr>
          <p:nvPr/>
        </p:nvPicPr>
        <p:blipFill>
          <a:blip r:embed="rId4" cstate="print">
            <a:clrChange>
              <a:clrFrom>
                <a:srgbClr val="FFFFFF"/>
              </a:clrFrom>
              <a:clrTo>
                <a:srgbClr val="FFFFFF">
                  <a:alpha val="0"/>
                </a:srgbClr>
              </a:clrTo>
            </a:clrChange>
            <a:biLevel thresh="75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45324" y="4663938"/>
            <a:ext cx="877329" cy="7852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09663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wipe dir="r"/>
      </p:transition>
    </mc:Choice>
    <mc:Fallback>
      <p:transition spd="med">
        <p:wipe dir="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2060"/>
        </a:solidFill>
        <a:effectLst/>
      </p:bgPr>
    </p:bg>
    <p:spTree>
      <p:nvGrpSpPr>
        <p:cNvPr id="1" name=""/>
        <p:cNvGrpSpPr/>
        <p:nvPr/>
      </p:nvGrpSpPr>
      <p:grpSpPr>
        <a:xfrm>
          <a:off x="0" y="0"/>
          <a:ext cx="0" cy="0"/>
          <a:chOff x="0" y="0"/>
          <a:chExt cx="0" cy="0"/>
        </a:xfrm>
      </p:grpSpPr>
      <p:sp>
        <p:nvSpPr>
          <p:cNvPr id="2" name="Rectangle 1"/>
          <p:cNvSpPr/>
          <p:nvPr/>
        </p:nvSpPr>
        <p:spPr>
          <a:xfrm>
            <a:off x="5019305" y="433827"/>
            <a:ext cx="7172696" cy="907051"/>
          </a:xfrm>
          <a:prstGeom prst="rect">
            <a:avLst/>
          </a:prstGeom>
        </p:spPr>
        <p:txBody>
          <a:bodyPr wrap="square" lIns="91447" tIns="45724" rIns="91447" bIns="45724">
            <a:spAutoFit/>
          </a:bodyPr>
          <a:lstStyle/>
          <a:p>
            <a:pPr defTabSz="914136" fontAlgn="base">
              <a:spcBef>
                <a:spcPct val="0"/>
              </a:spcBef>
              <a:spcAft>
                <a:spcPct val="0"/>
              </a:spcAft>
            </a:pPr>
            <a:r>
              <a:rPr lang="en-US" sz="5294" dirty="0" smtClean="0">
                <a:latin typeface="Segoe UI Light"/>
              </a:rPr>
              <a:t>.NET</a:t>
            </a:r>
            <a:endParaRPr lang="en-US" sz="5294" dirty="0">
              <a:latin typeface="Segoe UI Light"/>
            </a:endParaRPr>
          </a:p>
        </p:txBody>
      </p:sp>
      <p:sp>
        <p:nvSpPr>
          <p:cNvPr id="8" name="Rectangle 7"/>
          <p:cNvSpPr/>
          <p:nvPr/>
        </p:nvSpPr>
        <p:spPr bwMode="auto">
          <a:xfrm>
            <a:off x="1" y="487"/>
            <a:ext cx="4767976" cy="6857027"/>
          </a:xfrm>
          <a:prstGeom prst="rect">
            <a:avLst/>
          </a:prstGeom>
          <a:solidFill>
            <a:schemeClr val="accent5">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118" tIns="45711" rIns="91419" bIns="548549" numCol="1" rtlCol="0" anchor="b" anchorCtr="0" compatLnSpc="1">
            <a:prstTxWarp prst="textNoShape">
              <a:avLst/>
            </a:prstTxWarp>
          </a:bodyPr>
          <a:lstStyle/>
          <a:p>
            <a:pPr defTabSz="913907" fontAlgn="base">
              <a:spcBef>
                <a:spcPct val="0"/>
              </a:spcBef>
              <a:spcAft>
                <a:spcPct val="0"/>
              </a:spcAft>
            </a:pPr>
            <a:endParaRPr lang="en-US" sz="6764" dirty="0">
              <a:gradFill>
                <a:gsLst>
                  <a:gs pos="0">
                    <a:srgbClr val="FFFFFF"/>
                  </a:gs>
                  <a:gs pos="100000">
                    <a:srgbClr val="FFFFFF"/>
                  </a:gs>
                </a:gsLst>
                <a:lin ang="5400000" scaled="0"/>
              </a:gradFill>
            </a:endParaRPr>
          </a:p>
        </p:txBody>
      </p:sp>
      <p:sp>
        <p:nvSpPr>
          <p:cNvPr id="30" name="Content Placeholder 2"/>
          <p:cNvSpPr txBox="1">
            <a:spLocks/>
          </p:cNvSpPr>
          <p:nvPr/>
        </p:nvSpPr>
        <p:spPr>
          <a:xfrm>
            <a:off x="5019305" y="1798299"/>
            <a:ext cx="6820179" cy="2987559"/>
          </a:xfrm>
          <a:prstGeom prst="rect">
            <a:avLst/>
          </a:prstGeom>
        </p:spPr>
        <p:txBody>
          <a:bodyPr lIns="91447" tIns="45724" rIns="91447" bIns="45724" anchor="t"/>
          <a:lstStyle>
            <a:lvl1pPr marL="339725" marR="0" indent="-33972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defRPr sz="3600" kern="1200" spc="-70" baseline="0">
                <a:solidFill>
                  <a:schemeClr val="bg1">
                    <a:lumMod val="95000"/>
                  </a:schemeClr>
                </a:solidFill>
                <a:latin typeface="+mn-lt"/>
                <a:ea typeface="+mn-ea"/>
                <a:cs typeface="+mn-cs"/>
              </a:defRPr>
            </a:lvl1pPr>
            <a:lvl2pPr marL="573088" marR="0" indent="-233363"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defRPr sz="2400" kern="1200" spc="0" baseline="0">
                <a:solidFill>
                  <a:schemeClr val="bg1">
                    <a:lumMod val="95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tab pos="798513" algn="l"/>
              </a:tabLst>
              <a:defRPr sz="2400" kern="1200" spc="0" baseline="0">
                <a:solidFill>
                  <a:schemeClr val="bg1">
                    <a:lumMod val="95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defRPr sz="2000" kern="1200" spc="0" baseline="0">
                <a:solidFill>
                  <a:schemeClr val="bg1">
                    <a:lumMod val="95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tab pos="1255713" algn="l"/>
              </a:tabLst>
              <a:defRPr sz="2000" kern="1200" spc="0" baseline="0">
                <a:solidFill>
                  <a:schemeClr val="bg1">
                    <a:lumMod val="9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93" indent="-457219">
              <a:lnSpc>
                <a:spcPct val="100000"/>
              </a:lnSpc>
              <a:buClr>
                <a:srgbClr val="0070C0"/>
              </a:buClr>
              <a:buFont typeface="Wingdings" pitchFamily="2" charset="2"/>
              <a:buChar char=""/>
            </a:pPr>
            <a:r>
              <a:rPr lang="en-US" sz="2800" spc="0" dirty="0" smtClean="0">
                <a:solidFill>
                  <a:schemeClr val="tx1"/>
                </a:solidFill>
                <a:latin typeface="+mj-lt"/>
              </a:rPr>
              <a:t>Map/Reduce</a:t>
            </a:r>
          </a:p>
          <a:p>
            <a:pPr marL="460393" indent="-457219">
              <a:lnSpc>
                <a:spcPct val="100000"/>
              </a:lnSpc>
              <a:buClr>
                <a:srgbClr val="0070C0"/>
              </a:buClr>
              <a:buFont typeface="Wingdings" pitchFamily="2" charset="2"/>
              <a:buChar char=""/>
            </a:pPr>
            <a:r>
              <a:rPr lang="en-US" sz="2800" spc="0" dirty="0" smtClean="0">
                <a:solidFill>
                  <a:schemeClr val="tx1"/>
                </a:solidFill>
                <a:latin typeface="+mj-lt"/>
              </a:rPr>
              <a:t>LINQ to Hive</a:t>
            </a:r>
          </a:p>
          <a:p>
            <a:pPr marL="460393" indent="-457219">
              <a:lnSpc>
                <a:spcPct val="100000"/>
              </a:lnSpc>
              <a:buClr>
                <a:srgbClr val="0070C0"/>
              </a:buClr>
              <a:buFont typeface="Wingdings" pitchFamily="2" charset="2"/>
              <a:buChar char=""/>
            </a:pPr>
            <a:r>
              <a:rPr lang="en-US" sz="2800" spc="0" dirty="0" smtClean="0">
                <a:solidFill>
                  <a:schemeClr val="tx1"/>
                </a:solidFill>
                <a:latin typeface="+mj-lt"/>
              </a:rPr>
              <a:t>Client API’s</a:t>
            </a:r>
          </a:p>
          <a:p>
            <a:pPr marL="693756" lvl="1" indent="-457219">
              <a:lnSpc>
                <a:spcPct val="100000"/>
              </a:lnSpc>
              <a:buClr>
                <a:srgbClr val="0070C0"/>
              </a:buClr>
              <a:buFont typeface="Wingdings" pitchFamily="2" charset="2"/>
              <a:buChar char=""/>
            </a:pPr>
            <a:r>
              <a:rPr lang="en-US" sz="2000" dirty="0" err="1" smtClean="0">
                <a:solidFill>
                  <a:schemeClr val="tx1"/>
                </a:solidFill>
                <a:latin typeface="+mj-lt"/>
              </a:rPr>
              <a:t>WebHCat</a:t>
            </a:r>
            <a:endParaRPr lang="en-US" sz="2000" dirty="0" smtClean="0">
              <a:solidFill>
                <a:schemeClr val="tx1"/>
              </a:solidFill>
              <a:latin typeface="+mj-lt"/>
            </a:endParaRPr>
          </a:p>
          <a:p>
            <a:pPr marL="693756" lvl="1" indent="-457219">
              <a:lnSpc>
                <a:spcPct val="100000"/>
              </a:lnSpc>
              <a:buClr>
                <a:srgbClr val="0070C0"/>
              </a:buClr>
              <a:buFont typeface="Wingdings" pitchFamily="2" charset="2"/>
              <a:buChar char=""/>
            </a:pPr>
            <a:r>
              <a:rPr lang="en-US" sz="2000" spc="0" dirty="0" err="1" smtClean="0">
                <a:solidFill>
                  <a:schemeClr val="tx1"/>
                </a:solidFill>
                <a:latin typeface="+mj-lt"/>
              </a:rPr>
              <a:t>Ambari</a:t>
            </a:r>
            <a:endParaRPr lang="en-US" sz="2000" spc="0" dirty="0" smtClean="0">
              <a:solidFill>
                <a:schemeClr val="tx1"/>
              </a:solidFill>
              <a:latin typeface="+mj-lt"/>
            </a:endParaRPr>
          </a:p>
          <a:p>
            <a:pPr marL="693756" lvl="1" indent="-457219">
              <a:lnSpc>
                <a:spcPct val="100000"/>
              </a:lnSpc>
              <a:buClr>
                <a:srgbClr val="0070C0"/>
              </a:buClr>
              <a:buFont typeface="Wingdings" pitchFamily="2" charset="2"/>
              <a:buChar char=""/>
            </a:pPr>
            <a:r>
              <a:rPr lang="en-US" sz="2000" dirty="0" err="1" smtClean="0">
                <a:solidFill>
                  <a:schemeClr val="tx1"/>
                </a:solidFill>
                <a:latin typeface="+mj-lt"/>
              </a:rPr>
              <a:t>WebHDFS</a:t>
            </a:r>
            <a:endParaRPr lang="en-US" sz="2000" dirty="0" smtClean="0">
              <a:solidFill>
                <a:schemeClr val="tx1"/>
              </a:solidFill>
              <a:latin typeface="+mj-lt"/>
            </a:endParaRPr>
          </a:p>
          <a:p>
            <a:pPr marL="693756" lvl="1" indent="-457219">
              <a:lnSpc>
                <a:spcPct val="100000"/>
              </a:lnSpc>
              <a:buClr>
                <a:srgbClr val="0070C0"/>
              </a:buClr>
              <a:buFont typeface="Wingdings" pitchFamily="2" charset="2"/>
              <a:buChar char=""/>
            </a:pPr>
            <a:r>
              <a:rPr lang="en-US" sz="2000" spc="0" dirty="0" smtClean="0">
                <a:solidFill>
                  <a:schemeClr val="tx1"/>
                </a:solidFill>
                <a:latin typeface="+mj-lt"/>
              </a:rPr>
              <a:t>Azure</a:t>
            </a:r>
          </a:p>
          <a:p>
            <a:pPr marL="460393" indent="-457219">
              <a:lnSpc>
                <a:spcPct val="100000"/>
              </a:lnSpc>
              <a:buClr>
                <a:srgbClr val="0070C0"/>
              </a:buClr>
              <a:buFont typeface="Wingdings" pitchFamily="2" charset="2"/>
              <a:buChar char=""/>
            </a:pPr>
            <a:r>
              <a:rPr lang="en-US" sz="3200" spc="0" dirty="0" smtClean="0">
                <a:solidFill>
                  <a:schemeClr val="tx1"/>
                </a:solidFill>
                <a:latin typeface="+mj-lt"/>
              </a:rPr>
              <a:t>Visual Studio Tooling</a:t>
            </a:r>
          </a:p>
          <a:p>
            <a:pPr marL="693756" lvl="1" indent="-457219">
              <a:lnSpc>
                <a:spcPct val="100000"/>
              </a:lnSpc>
              <a:buClr>
                <a:srgbClr val="0070C0"/>
              </a:buClr>
              <a:buFont typeface="Wingdings" pitchFamily="2" charset="2"/>
              <a:buChar char=""/>
            </a:pPr>
            <a:r>
              <a:rPr lang="en-US" sz="2000" dirty="0" smtClean="0">
                <a:solidFill>
                  <a:schemeClr val="tx1"/>
                </a:solidFill>
                <a:latin typeface="+mj-lt"/>
              </a:rPr>
              <a:t>Local debugging support</a:t>
            </a:r>
            <a:endParaRPr lang="en-US" sz="2000" spc="0" dirty="0" smtClean="0">
              <a:solidFill>
                <a:schemeClr val="tx1"/>
              </a:solidFill>
              <a:latin typeface="+mj-lt"/>
            </a:endParaRPr>
          </a:p>
          <a:p>
            <a:pPr marL="460393" indent="-457219">
              <a:lnSpc>
                <a:spcPct val="100000"/>
              </a:lnSpc>
              <a:buClr>
                <a:srgbClr val="0070C0"/>
              </a:buClr>
              <a:buFont typeface="Wingdings" pitchFamily="2" charset="2"/>
              <a:buChar char=""/>
            </a:pPr>
            <a:endParaRPr lang="en-US" sz="2800" spc="0" dirty="0">
              <a:solidFill>
                <a:srgbClr val="505050">
                  <a:alpha val="99000"/>
                </a:srgbClr>
              </a:solidFill>
              <a:latin typeface="+mj-lt"/>
            </a:endParaRPr>
          </a:p>
        </p:txBody>
      </p:sp>
      <p:pic>
        <p:nvPicPr>
          <p:cNvPr id="18" name="Picture 17" descr="https://mediabank.partners.extranet.microsoft.com/Assets/Active/M-Q/Microsoft_.NET/Microsoft_NET_ADO_.NET/Logos+Logotypes/NET-ADO_bL.png"/>
          <p:cNvPicPr>
            <a:picLocks noChangeAspect="1" noChangeArrowheads="1"/>
          </p:cNvPicPr>
          <p:nvPr/>
        </p:nvPicPr>
        <p:blipFill>
          <a:blip r:embed="rId3" cstate="print">
            <a:lum bright="100000" contrast="100000"/>
            <a:alphaModFix/>
          </a:blip>
          <a:srcRect r="31488"/>
          <a:stretch>
            <a:fillRect/>
          </a:stretch>
        </p:blipFill>
        <p:spPr bwMode="auto">
          <a:xfrm>
            <a:off x="1001615" y="1998712"/>
            <a:ext cx="2259485" cy="653027"/>
          </a:xfrm>
          <a:prstGeom prst="rect">
            <a:avLst/>
          </a:prstGeom>
          <a:no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46360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wipe dir="r"/>
      </p:transition>
    </mc:Choice>
    <mc:Fallback>
      <p:transition spd="med">
        <p:wipe dir="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2060"/>
        </a:solidFill>
        <a:effectLst/>
      </p:bgPr>
    </p:bg>
    <p:spTree>
      <p:nvGrpSpPr>
        <p:cNvPr id="1" name=""/>
        <p:cNvGrpSpPr/>
        <p:nvPr/>
      </p:nvGrpSpPr>
      <p:grpSpPr>
        <a:xfrm>
          <a:off x="0" y="0"/>
          <a:ext cx="0" cy="0"/>
          <a:chOff x="0" y="0"/>
          <a:chExt cx="0" cy="0"/>
        </a:xfrm>
      </p:grpSpPr>
      <p:sp>
        <p:nvSpPr>
          <p:cNvPr id="2" name="Rectangle 1"/>
          <p:cNvSpPr/>
          <p:nvPr/>
        </p:nvSpPr>
        <p:spPr>
          <a:xfrm>
            <a:off x="5019305" y="433827"/>
            <a:ext cx="7172696" cy="907051"/>
          </a:xfrm>
          <a:prstGeom prst="rect">
            <a:avLst/>
          </a:prstGeom>
        </p:spPr>
        <p:txBody>
          <a:bodyPr wrap="square" lIns="91447" tIns="45724" rIns="91447" bIns="45724">
            <a:spAutoFit/>
          </a:bodyPr>
          <a:lstStyle/>
          <a:p>
            <a:pPr defTabSz="914136" fontAlgn="base">
              <a:spcBef>
                <a:spcPct val="0"/>
              </a:spcBef>
              <a:spcAft>
                <a:spcPct val="0"/>
              </a:spcAft>
            </a:pPr>
            <a:r>
              <a:rPr lang="en-US" sz="5294" dirty="0" smtClean="0">
                <a:latin typeface="Segoe UI Light"/>
              </a:rPr>
              <a:t>JavaScript</a:t>
            </a:r>
            <a:endParaRPr lang="en-US" sz="5294" dirty="0">
              <a:latin typeface="Segoe UI Light"/>
            </a:endParaRPr>
          </a:p>
        </p:txBody>
      </p:sp>
      <p:sp>
        <p:nvSpPr>
          <p:cNvPr id="8" name="Rectangle 7"/>
          <p:cNvSpPr/>
          <p:nvPr/>
        </p:nvSpPr>
        <p:spPr bwMode="auto">
          <a:xfrm>
            <a:off x="1" y="487"/>
            <a:ext cx="4767976" cy="6857027"/>
          </a:xfrm>
          <a:prstGeom prst="rect">
            <a:avLst/>
          </a:prstGeom>
          <a:solidFill>
            <a:schemeClr val="accent5">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118" tIns="45711" rIns="91419" bIns="548549" numCol="1" rtlCol="0" anchor="b" anchorCtr="0" compatLnSpc="1">
            <a:prstTxWarp prst="textNoShape">
              <a:avLst/>
            </a:prstTxWarp>
          </a:bodyPr>
          <a:lstStyle/>
          <a:p>
            <a:pPr defTabSz="913907" fontAlgn="base">
              <a:spcBef>
                <a:spcPct val="0"/>
              </a:spcBef>
              <a:spcAft>
                <a:spcPct val="0"/>
              </a:spcAft>
            </a:pPr>
            <a:endParaRPr lang="en-US" sz="6764" dirty="0">
              <a:gradFill>
                <a:gsLst>
                  <a:gs pos="0">
                    <a:srgbClr val="FFFFFF"/>
                  </a:gs>
                  <a:gs pos="100000">
                    <a:srgbClr val="FFFFFF"/>
                  </a:gs>
                </a:gsLst>
                <a:lin ang="5400000" scaled="0"/>
              </a:gradFill>
            </a:endParaRPr>
          </a:p>
        </p:txBody>
      </p:sp>
      <p:sp>
        <p:nvSpPr>
          <p:cNvPr id="30" name="Content Placeholder 2"/>
          <p:cNvSpPr txBox="1">
            <a:spLocks/>
          </p:cNvSpPr>
          <p:nvPr/>
        </p:nvSpPr>
        <p:spPr>
          <a:xfrm>
            <a:off x="5019305" y="1773816"/>
            <a:ext cx="6820179" cy="2987559"/>
          </a:xfrm>
          <a:prstGeom prst="rect">
            <a:avLst/>
          </a:prstGeom>
        </p:spPr>
        <p:txBody>
          <a:bodyPr lIns="91447" tIns="45724" rIns="91447" bIns="45724" anchor="t"/>
          <a:lstStyle>
            <a:lvl1pPr marL="339725" marR="0" indent="-33972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defRPr sz="3600" kern="1200" spc="-70" baseline="0">
                <a:solidFill>
                  <a:schemeClr val="bg1">
                    <a:lumMod val="95000"/>
                  </a:schemeClr>
                </a:solidFill>
                <a:latin typeface="+mn-lt"/>
                <a:ea typeface="+mn-ea"/>
                <a:cs typeface="+mn-cs"/>
              </a:defRPr>
            </a:lvl1pPr>
            <a:lvl2pPr marL="573088" marR="0" indent="-233363"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defRPr sz="2400" kern="1200" spc="0" baseline="0">
                <a:solidFill>
                  <a:schemeClr val="bg1">
                    <a:lumMod val="95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tab pos="798513" algn="l"/>
              </a:tabLst>
              <a:defRPr sz="2400" kern="1200" spc="0" baseline="0">
                <a:solidFill>
                  <a:schemeClr val="bg1">
                    <a:lumMod val="95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defRPr sz="2000" kern="1200" spc="0" baseline="0">
                <a:solidFill>
                  <a:schemeClr val="bg1">
                    <a:lumMod val="95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tab pos="1255713" algn="l"/>
              </a:tabLst>
              <a:defRPr sz="2000" kern="1200" spc="0" baseline="0">
                <a:solidFill>
                  <a:schemeClr val="bg1">
                    <a:lumMod val="9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93" indent="-457219">
              <a:lnSpc>
                <a:spcPct val="100000"/>
              </a:lnSpc>
              <a:buClr>
                <a:srgbClr val="0070C0"/>
              </a:buClr>
              <a:buFont typeface="Wingdings" pitchFamily="2" charset="2"/>
              <a:buChar char=""/>
            </a:pPr>
            <a:r>
              <a:rPr lang="en-US" sz="2800" spc="0" dirty="0" err="1" smtClean="0">
                <a:solidFill>
                  <a:schemeClr val="tx1"/>
                </a:solidFill>
                <a:latin typeface="+mj-lt"/>
              </a:rPr>
              <a:t>MRjs</a:t>
            </a:r>
            <a:r>
              <a:rPr lang="en-US" sz="2800" spc="0" dirty="0" smtClean="0">
                <a:solidFill>
                  <a:schemeClr val="tx1"/>
                </a:solidFill>
                <a:latin typeface="+mj-lt"/>
              </a:rPr>
              <a:t> – Map/Reduce in JavaScript</a:t>
            </a:r>
            <a:endParaRPr lang="en-US" sz="2800" spc="0" dirty="0">
              <a:solidFill>
                <a:schemeClr val="tx1"/>
              </a:solidFill>
              <a:latin typeface="+mj-lt"/>
            </a:endParaRPr>
          </a:p>
          <a:p>
            <a:pPr marL="460393" indent="-457219">
              <a:lnSpc>
                <a:spcPct val="100000"/>
              </a:lnSpc>
              <a:buClr>
                <a:srgbClr val="0070C0"/>
              </a:buClr>
              <a:buFont typeface="Wingdings" pitchFamily="2" charset="2"/>
              <a:buChar char=""/>
            </a:pPr>
            <a:r>
              <a:rPr lang="en-US" sz="2800" spc="0" dirty="0" smtClean="0">
                <a:solidFill>
                  <a:schemeClr val="tx1"/>
                </a:solidFill>
                <a:latin typeface="+mj-lt"/>
              </a:rPr>
              <a:t>Node.js client API’s</a:t>
            </a:r>
          </a:p>
          <a:p>
            <a:pPr marL="693756" lvl="1" indent="-457219">
              <a:lnSpc>
                <a:spcPct val="100000"/>
              </a:lnSpc>
              <a:buClr>
                <a:srgbClr val="0070C0"/>
              </a:buClr>
              <a:buFont typeface="Wingdings" pitchFamily="2" charset="2"/>
              <a:buChar char=""/>
            </a:pPr>
            <a:r>
              <a:rPr lang="en-US" sz="2000" dirty="0" err="1" smtClean="0">
                <a:solidFill>
                  <a:schemeClr val="tx1"/>
                </a:solidFill>
                <a:latin typeface="+mj-lt"/>
              </a:rPr>
              <a:t>WebHCat</a:t>
            </a:r>
            <a:endParaRPr lang="en-US" sz="2000" dirty="0" smtClean="0">
              <a:solidFill>
                <a:schemeClr val="tx1"/>
              </a:solidFill>
              <a:latin typeface="+mj-lt"/>
            </a:endParaRPr>
          </a:p>
          <a:p>
            <a:pPr marL="693756" lvl="1" indent="-457219">
              <a:lnSpc>
                <a:spcPct val="100000"/>
              </a:lnSpc>
              <a:buClr>
                <a:srgbClr val="0070C0"/>
              </a:buClr>
              <a:buFont typeface="Wingdings" pitchFamily="2" charset="2"/>
              <a:buChar char=""/>
            </a:pPr>
            <a:r>
              <a:rPr lang="en-US" sz="2000" spc="0" dirty="0" err="1" smtClean="0">
                <a:solidFill>
                  <a:schemeClr val="tx1"/>
                </a:solidFill>
                <a:latin typeface="+mj-lt"/>
              </a:rPr>
              <a:t>WebHDFS</a:t>
            </a:r>
            <a:endParaRPr lang="en-US" sz="2000" spc="0" dirty="0" smtClean="0">
              <a:solidFill>
                <a:schemeClr val="tx1"/>
              </a:solidFill>
              <a:latin typeface="+mj-lt"/>
            </a:endParaRPr>
          </a:p>
          <a:p>
            <a:pPr marL="693756" lvl="1" indent="-457219">
              <a:lnSpc>
                <a:spcPct val="100000"/>
              </a:lnSpc>
              <a:buClr>
                <a:srgbClr val="0070C0"/>
              </a:buClr>
              <a:buFont typeface="Wingdings" pitchFamily="2" charset="2"/>
              <a:buChar char=""/>
            </a:pPr>
            <a:r>
              <a:rPr lang="en-US" sz="2000" dirty="0" err="1" smtClean="0">
                <a:solidFill>
                  <a:schemeClr val="tx1"/>
                </a:solidFill>
                <a:latin typeface="+mj-lt"/>
              </a:rPr>
              <a:t>Ambari</a:t>
            </a:r>
            <a:endParaRPr lang="en-US" sz="2000" dirty="0" smtClean="0">
              <a:solidFill>
                <a:schemeClr val="tx1"/>
              </a:solidFill>
              <a:latin typeface="+mj-lt"/>
            </a:endParaRPr>
          </a:p>
          <a:p>
            <a:pPr marL="693756" lvl="1" indent="-457219">
              <a:lnSpc>
                <a:spcPct val="100000"/>
              </a:lnSpc>
              <a:buClr>
                <a:srgbClr val="0070C0"/>
              </a:buClr>
              <a:buFont typeface="Wingdings" pitchFamily="2" charset="2"/>
              <a:buChar char=""/>
            </a:pPr>
            <a:r>
              <a:rPr lang="en-US" sz="2000" spc="0" dirty="0" smtClean="0">
                <a:solidFill>
                  <a:schemeClr val="tx1"/>
                </a:solidFill>
                <a:latin typeface="+mj-lt"/>
              </a:rPr>
              <a:t>Azure</a:t>
            </a:r>
          </a:p>
        </p:txBody>
      </p:sp>
      <p:pic>
        <p:nvPicPr>
          <p:cNvPr id="18" name="Picture 17"/>
          <p:cNvPicPr>
            <a:picLocks noChangeAspect="1"/>
          </p:cNvPicPr>
          <p:nvPr/>
        </p:nvPicPr>
        <p:blipFill>
          <a:blip r:embed="rId3">
            <a:biLevel thresh="50000"/>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colorTemperature colorTemp="10900"/>
                    </a14:imgEffect>
                    <a14:imgEffect>
                      <a14:saturation sat="40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03448" y="4491930"/>
            <a:ext cx="2038515" cy="538890"/>
          </a:xfrm>
          <a:prstGeom prst="rect">
            <a:avLst/>
          </a:prstGeom>
        </p:spPr>
      </p:pic>
      <p:pic>
        <p:nvPicPr>
          <p:cNvPr id="3" name="Picture 2"/>
          <p:cNvPicPr>
            <a:picLocks noChangeAspect="1"/>
          </p:cNvPicPr>
          <p:nvPr/>
        </p:nvPicPr>
        <p:blipFill>
          <a:blip r:embed="rId5" cstate="print">
            <a:clrChange>
              <a:clrFrom>
                <a:srgbClr val="323330"/>
              </a:clrFrom>
              <a:clrTo>
                <a:srgbClr val="323330">
                  <a:alpha val="0"/>
                </a:srgbClr>
              </a:clrTo>
            </a:clrChange>
            <a:biLevel thresh="25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03448" y="1030917"/>
            <a:ext cx="1261019" cy="126101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112341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wipe dir="r"/>
      </p:transition>
    </mc:Choice>
    <mc:Fallback>
      <p:transition spd="med">
        <p:wipe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2060"/>
        </a:solidFill>
        <a:effectLst/>
      </p:bgPr>
    </p:bg>
    <p:spTree>
      <p:nvGrpSpPr>
        <p:cNvPr id="1" name=""/>
        <p:cNvGrpSpPr/>
        <p:nvPr/>
      </p:nvGrpSpPr>
      <p:grpSpPr>
        <a:xfrm>
          <a:off x="0" y="0"/>
          <a:ext cx="0" cy="0"/>
          <a:chOff x="0" y="0"/>
          <a:chExt cx="0" cy="0"/>
        </a:xfrm>
      </p:grpSpPr>
      <p:sp>
        <p:nvSpPr>
          <p:cNvPr id="2" name="Rectangle 1"/>
          <p:cNvSpPr/>
          <p:nvPr/>
        </p:nvSpPr>
        <p:spPr>
          <a:xfrm>
            <a:off x="5019305" y="433827"/>
            <a:ext cx="7172696" cy="907051"/>
          </a:xfrm>
          <a:prstGeom prst="rect">
            <a:avLst/>
          </a:prstGeom>
        </p:spPr>
        <p:txBody>
          <a:bodyPr wrap="square" lIns="91447" tIns="45724" rIns="91447" bIns="45724">
            <a:spAutoFit/>
          </a:bodyPr>
          <a:lstStyle/>
          <a:p>
            <a:pPr defTabSz="914136" fontAlgn="base">
              <a:spcBef>
                <a:spcPct val="0"/>
              </a:spcBef>
              <a:spcAft>
                <a:spcPct val="0"/>
              </a:spcAft>
            </a:pPr>
            <a:r>
              <a:rPr lang="en-US" sz="5294" dirty="0" smtClean="0">
                <a:latin typeface="+mj-lt"/>
              </a:rPr>
              <a:t>Management</a:t>
            </a:r>
            <a:endParaRPr lang="en-US" sz="5294" dirty="0">
              <a:latin typeface="+mj-lt"/>
            </a:endParaRPr>
          </a:p>
        </p:txBody>
      </p:sp>
      <p:sp>
        <p:nvSpPr>
          <p:cNvPr id="8" name="Rectangle 7"/>
          <p:cNvSpPr/>
          <p:nvPr/>
        </p:nvSpPr>
        <p:spPr bwMode="auto">
          <a:xfrm>
            <a:off x="1" y="487"/>
            <a:ext cx="4767976" cy="6857027"/>
          </a:xfrm>
          <a:prstGeom prst="rect">
            <a:avLst/>
          </a:prstGeom>
          <a:solidFill>
            <a:schemeClr val="accent5">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118" tIns="45711" rIns="91419" bIns="548549" numCol="1" rtlCol="0" anchor="b" anchorCtr="0" compatLnSpc="1">
            <a:prstTxWarp prst="textNoShape">
              <a:avLst/>
            </a:prstTxWarp>
          </a:bodyPr>
          <a:lstStyle/>
          <a:p>
            <a:pPr defTabSz="913907" fontAlgn="base">
              <a:spcBef>
                <a:spcPct val="0"/>
              </a:spcBef>
              <a:spcAft>
                <a:spcPct val="0"/>
              </a:spcAft>
            </a:pPr>
            <a:endParaRPr lang="en-US" sz="6764" baseline="-25000" dirty="0">
              <a:gradFill>
                <a:gsLst>
                  <a:gs pos="0">
                    <a:srgbClr val="FFFFFF"/>
                  </a:gs>
                  <a:gs pos="100000">
                    <a:srgbClr val="FFFFFF"/>
                  </a:gs>
                </a:gsLst>
                <a:lin ang="5400000" scaled="0"/>
              </a:gradFill>
              <a:latin typeface="+mj-lt"/>
            </a:endParaRPr>
          </a:p>
        </p:txBody>
      </p:sp>
      <p:sp>
        <p:nvSpPr>
          <p:cNvPr id="30" name="Content Placeholder 2"/>
          <p:cNvSpPr txBox="1">
            <a:spLocks/>
          </p:cNvSpPr>
          <p:nvPr/>
        </p:nvSpPr>
        <p:spPr>
          <a:xfrm>
            <a:off x="5019305" y="1857707"/>
            <a:ext cx="6820179" cy="2987559"/>
          </a:xfrm>
          <a:prstGeom prst="rect">
            <a:avLst/>
          </a:prstGeom>
        </p:spPr>
        <p:txBody>
          <a:bodyPr lIns="91447" tIns="45724" rIns="91447" bIns="45724" anchor="t"/>
          <a:lstStyle>
            <a:lvl1pPr marL="339725" marR="0" indent="-33972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defRPr sz="3600" kern="1200" spc="-70" baseline="0">
                <a:solidFill>
                  <a:schemeClr val="bg1">
                    <a:lumMod val="95000"/>
                  </a:schemeClr>
                </a:solidFill>
                <a:latin typeface="+mn-lt"/>
                <a:ea typeface="+mn-ea"/>
                <a:cs typeface="+mn-cs"/>
              </a:defRPr>
            </a:lvl1pPr>
            <a:lvl2pPr marL="573088" marR="0" indent="-233363"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defRPr sz="2400" kern="1200" spc="0" baseline="0">
                <a:solidFill>
                  <a:schemeClr val="bg1">
                    <a:lumMod val="95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tab pos="798513" algn="l"/>
              </a:tabLst>
              <a:defRPr sz="2400" kern="1200" spc="0" baseline="0">
                <a:solidFill>
                  <a:schemeClr val="bg1">
                    <a:lumMod val="95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defRPr sz="2000" kern="1200" spc="0" baseline="0">
                <a:solidFill>
                  <a:schemeClr val="bg1">
                    <a:lumMod val="95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tab pos="1255713" algn="l"/>
              </a:tabLst>
              <a:defRPr sz="2000" kern="1200" spc="0" baseline="0">
                <a:solidFill>
                  <a:schemeClr val="bg1">
                    <a:lumMod val="9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93" indent="-457219">
              <a:lnSpc>
                <a:spcPct val="100000"/>
              </a:lnSpc>
              <a:buClr>
                <a:srgbClr val="0070C0"/>
              </a:buClr>
              <a:buFont typeface="Wingdings" pitchFamily="2" charset="2"/>
              <a:buChar char=""/>
            </a:pPr>
            <a:r>
              <a:rPr lang="en-US" sz="2800" spc="0" dirty="0" smtClean="0">
                <a:solidFill>
                  <a:schemeClr val="tx1"/>
                </a:solidFill>
                <a:latin typeface="+mj-lt"/>
              </a:rPr>
              <a:t>UI Tooling</a:t>
            </a:r>
          </a:p>
          <a:p>
            <a:pPr marL="693756" lvl="1" indent="-457219">
              <a:lnSpc>
                <a:spcPct val="100000"/>
              </a:lnSpc>
              <a:buClr>
                <a:srgbClr val="0070C0"/>
              </a:buClr>
              <a:buFont typeface="Wingdings" pitchFamily="2" charset="2"/>
              <a:buChar char=""/>
            </a:pPr>
            <a:r>
              <a:rPr lang="en-US" sz="2000" dirty="0" smtClean="0">
                <a:solidFill>
                  <a:schemeClr val="tx1"/>
                </a:solidFill>
                <a:latin typeface="+mj-lt"/>
              </a:rPr>
              <a:t>Cluster usage</a:t>
            </a:r>
          </a:p>
          <a:p>
            <a:pPr marL="693756" lvl="1" indent="-457219">
              <a:lnSpc>
                <a:spcPct val="100000"/>
              </a:lnSpc>
              <a:buClr>
                <a:srgbClr val="0070C0"/>
              </a:buClr>
              <a:buFont typeface="Wingdings" pitchFamily="2" charset="2"/>
              <a:buChar char=""/>
            </a:pPr>
            <a:r>
              <a:rPr lang="en-US" sz="2000" spc="0" dirty="0" smtClean="0">
                <a:solidFill>
                  <a:schemeClr val="tx1"/>
                </a:solidFill>
                <a:latin typeface="+mj-lt"/>
              </a:rPr>
              <a:t>Job authoring</a:t>
            </a:r>
          </a:p>
          <a:p>
            <a:pPr marL="693756" lvl="1" indent="-457219">
              <a:lnSpc>
                <a:spcPct val="100000"/>
              </a:lnSpc>
              <a:buClr>
                <a:srgbClr val="0070C0"/>
              </a:buClr>
              <a:buFont typeface="Wingdings" pitchFamily="2" charset="2"/>
              <a:buChar char=""/>
            </a:pPr>
            <a:r>
              <a:rPr lang="en-US" sz="2000" dirty="0" smtClean="0">
                <a:solidFill>
                  <a:schemeClr val="tx1"/>
                </a:solidFill>
                <a:latin typeface="+mj-lt"/>
              </a:rPr>
              <a:t>Result consumption in common tools</a:t>
            </a:r>
            <a:endParaRPr lang="en-US" sz="2000" spc="0" dirty="0">
              <a:solidFill>
                <a:schemeClr val="tx1"/>
              </a:solidFill>
              <a:latin typeface="+mj-lt"/>
            </a:endParaRPr>
          </a:p>
          <a:p>
            <a:pPr marL="460393" indent="-457219">
              <a:lnSpc>
                <a:spcPct val="100000"/>
              </a:lnSpc>
              <a:buClr>
                <a:srgbClr val="0070C0"/>
              </a:buClr>
              <a:buFont typeface="Wingdings" pitchFamily="2" charset="2"/>
              <a:buChar char=""/>
            </a:pPr>
            <a:r>
              <a:rPr lang="en-US" sz="2800" spc="0" dirty="0" smtClean="0">
                <a:solidFill>
                  <a:schemeClr val="tx1"/>
                </a:solidFill>
                <a:latin typeface="+mj-lt"/>
              </a:rPr>
              <a:t>PowerShell &amp; Cross platform scripting</a:t>
            </a:r>
          </a:p>
          <a:p>
            <a:pPr marL="460393" indent="-457219">
              <a:lnSpc>
                <a:spcPct val="100000"/>
              </a:lnSpc>
              <a:buClr>
                <a:srgbClr val="0070C0"/>
              </a:buClr>
              <a:buFont typeface="Wingdings" pitchFamily="2" charset="2"/>
              <a:buChar char=""/>
            </a:pPr>
            <a:r>
              <a:rPr lang="en-US" sz="2800" spc="0" dirty="0" smtClean="0">
                <a:solidFill>
                  <a:schemeClr val="tx1"/>
                </a:solidFill>
                <a:latin typeface="+mj-lt"/>
              </a:rPr>
              <a:t>API Surface</a:t>
            </a:r>
          </a:p>
          <a:p>
            <a:pPr marL="693756" lvl="1" indent="-457219">
              <a:lnSpc>
                <a:spcPct val="100000"/>
              </a:lnSpc>
              <a:buClr>
                <a:srgbClr val="0070C0"/>
              </a:buClr>
              <a:buFont typeface="Wingdings" pitchFamily="2" charset="2"/>
              <a:buChar char=""/>
            </a:pPr>
            <a:r>
              <a:rPr lang="en-US" sz="2000" dirty="0" smtClean="0">
                <a:solidFill>
                  <a:schemeClr val="tx1"/>
                </a:solidFill>
                <a:latin typeface="+mj-lt"/>
              </a:rPr>
              <a:t>RDFE – Azure provisioning</a:t>
            </a:r>
          </a:p>
          <a:p>
            <a:pPr marL="693756" lvl="1" indent="-457219">
              <a:lnSpc>
                <a:spcPct val="100000"/>
              </a:lnSpc>
              <a:buClr>
                <a:srgbClr val="0070C0"/>
              </a:buClr>
              <a:buFont typeface="Wingdings" pitchFamily="2" charset="2"/>
              <a:buChar char=""/>
            </a:pPr>
            <a:r>
              <a:rPr lang="en-US" sz="2000" spc="0" dirty="0" err="1" smtClean="0">
                <a:solidFill>
                  <a:schemeClr val="tx1"/>
                </a:solidFill>
                <a:latin typeface="+mj-lt"/>
              </a:rPr>
              <a:t>Ambari</a:t>
            </a:r>
            <a:r>
              <a:rPr lang="en-US" sz="2000" spc="0" dirty="0" smtClean="0">
                <a:solidFill>
                  <a:schemeClr val="tx1"/>
                </a:solidFill>
                <a:latin typeface="+mj-lt"/>
              </a:rPr>
              <a:t> – Cluster monitoring</a:t>
            </a:r>
          </a:p>
          <a:p>
            <a:pPr marL="693756" lvl="1" indent="-457219">
              <a:lnSpc>
                <a:spcPct val="100000"/>
              </a:lnSpc>
              <a:buClr>
                <a:srgbClr val="0070C0"/>
              </a:buClr>
              <a:buFont typeface="Wingdings" pitchFamily="2" charset="2"/>
              <a:buChar char=""/>
            </a:pPr>
            <a:r>
              <a:rPr lang="en-US" sz="2000" dirty="0" err="1" smtClean="0">
                <a:solidFill>
                  <a:schemeClr val="tx1"/>
                </a:solidFill>
                <a:latin typeface="+mj-lt"/>
              </a:rPr>
              <a:t>WebHCatalog</a:t>
            </a:r>
            <a:r>
              <a:rPr lang="en-US" sz="2000" dirty="0" smtClean="0">
                <a:solidFill>
                  <a:schemeClr val="tx1"/>
                </a:solidFill>
                <a:latin typeface="+mj-lt"/>
              </a:rPr>
              <a:t> – Metadata and job submission</a:t>
            </a:r>
          </a:p>
          <a:p>
            <a:pPr marL="693756" lvl="1" indent="-457219">
              <a:lnSpc>
                <a:spcPct val="100000"/>
              </a:lnSpc>
              <a:buClr>
                <a:srgbClr val="0070C0"/>
              </a:buClr>
              <a:buFont typeface="Wingdings" pitchFamily="2" charset="2"/>
              <a:buChar char=""/>
            </a:pPr>
            <a:r>
              <a:rPr lang="en-US" sz="2000" spc="0" dirty="0" err="1" smtClean="0">
                <a:solidFill>
                  <a:schemeClr val="tx1"/>
                </a:solidFill>
                <a:latin typeface="+mj-lt"/>
              </a:rPr>
              <a:t>WebHDFS</a:t>
            </a:r>
            <a:r>
              <a:rPr lang="en-US" sz="2000" spc="0" dirty="0" smtClean="0">
                <a:solidFill>
                  <a:schemeClr val="tx1"/>
                </a:solidFill>
                <a:latin typeface="+mj-lt"/>
              </a:rPr>
              <a:t>, Blob Storage – Storage </a:t>
            </a:r>
          </a:p>
          <a:p>
            <a:pPr marL="460393" indent="-457219">
              <a:lnSpc>
                <a:spcPct val="100000"/>
              </a:lnSpc>
              <a:buClr>
                <a:srgbClr val="0070C0"/>
              </a:buClr>
              <a:buFont typeface="Wingdings" pitchFamily="2" charset="2"/>
              <a:buChar char=""/>
            </a:pPr>
            <a:endParaRPr lang="en-US" sz="2800" spc="0" dirty="0">
              <a:solidFill>
                <a:srgbClr val="505050">
                  <a:alpha val="99000"/>
                </a:srgbClr>
              </a:solidFill>
              <a:latin typeface="+mj-lt"/>
            </a:endParaRPr>
          </a:p>
        </p:txBody>
      </p:sp>
      <p:pic>
        <p:nvPicPr>
          <p:cNvPr id="18" name="Picture 17"/>
          <p:cNvPicPr>
            <a:picLocks noChangeAspect="1" noChangeArrowheads="1"/>
          </p:cNvPicPr>
          <p:nvPr/>
        </p:nvPicPr>
        <p:blipFill rotWithShape="1">
          <a:blip r:embed="rId3" cstate="print">
            <a:biLevel thresh="25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28326"/>
          <a:stretch/>
        </p:blipFill>
        <p:spPr bwMode="auto">
          <a:xfrm>
            <a:off x="1733380" y="1098321"/>
            <a:ext cx="833355" cy="701278"/>
          </a:xfrm>
          <a:prstGeom prst="rect">
            <a:avLst/>
          </a:prstGeom>
          <a:noFill/>
          <a:ln>
            <a:noFill/>
          </a:ln>
          <a:effectLst/>
          <a:extLst/>
        </p:spPr>
      </p:pic>
      <p:sp>
        <p:nvSpPr>
          <p:cNvPr id="19" name="Freeform 18"/>
          <p:cNvSpPr>
            <a:spLocks noEditPoints="1"/>
          </p:cNvSpPr>
          <p:nvPr/>
        </p:nvSpPr>
        <p:spPr bwMode="black">
          <a:xfrm>
            <a:off x="1894986" y="1237433"/>
            <a:ext cx="510142" cy="305458"/>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a:lstStyle>
          <a:p>
            <a:endParaRPr lang="en-US" sz="1836" dirty="0">
              <a:latin typeface="+mj-lt"/>
            </a:endParaRPr>
          </a:p>
        </p:txBody>
      </p:sp>
      <p:sp>
        <p:nvSpPr>
          <p:cNvPr id="20" name="TextBox 57"/>
          <p:cNvSpPr txBox="1"/>
          <p:nvPr/>
        </p:nvSpPr>
        <p:spPr>
          <a:xfrm>
            <a:off x="440730" y="1813256"/>
            <a:ext cx="3418655" cy="398673"/>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a:lstStyle>
          <a:p>
            <a:pPr algn="ctr"/>
            <a:r>
              <a:rPr lang="en-US" sz="2142" dirty="0">
                <a:solidFill>
                  <a:schemeClr val="tx1">
                    <a:alpha val="99000"/>
                  </a:schemeClr>
                </a:solidFill>
                <a:latin typeface="+mj-lt"/>
              </a:rPr>
              <a:t>Management Portal</a:t>
            </a:r>
          </a:p>
        </p:txBody>
      </p:sp>
      <p:sp>
        <p:nvSpPr>
          <p:cNvPr id="21" name="Rectangle 20"/>
          <p:cNvSpPr/>
          <p:nvPr/>
        </p:nvSpPr>
        <p:spPr bwMode="auto">
          <a:xfrm>
            <a:off x="1846338" y="2631954"/>
            <a:ext cx="607441" cy="60759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defPPr>
              <a:defRPr lang="en-US"/>
            </a:defPPr>
            <a:lvl1pPr marL="0" algn="l" defTabSz="932623" rtl="0" eaLnBrk="1" latinLnBrk="0" hangingPunct="1">
              <a:defRPr sz="1800" kern="1200">
                <a:solidFill>
                  <a:schemeClr val="lt1"/>
                </a:solidFill>
                <a:latin typeface="+mn-lt"/>
                <a:ea typeface="+mn-ea"/>
                <a:cs typeface="+mn-cs"/>
              </a:defRPr>
            </a:lvl1pPr>
            <a:lvl2pPr marL="466311" algn="l" defTabSz="932623" rtl="0" eaLnBrk="1" latinLnBrk="0" hangingPunct="1">
              <a:defRPr sz="1800" kern="1200">
                <a:solidFill>
                  <a:schemeClr val="lt1"/>
                </a:solidFill>
                <a:latin typeface="+mn-lt"/>
                <a:ea typeface="+mn-ea"/>
                <a:cs typeface="+mn-cs"/>
              </a:defRPr>
            </a:lvl2pPr>
            <a:lvl3pPr marL="932623" algn="l" defTabSz="932623" rtl="0" eaLnBrk="1" latinLnBrk="0" hangingPunct="1">
              <a:defRPr sz="1800" kern="1200">
                <a:solidFill>
                  <a:schemeClr val="lt1"/>
                </a:solidFill>
                <a:latin typeface="+mn-lt"/>
                <a:ea typeface="+mn-ea"/>
                <a:cs typeface="+mn-cs"/>
              </a:defRPr>
            </a:lvl3pPr>
            <a:lvl4pPr marL="1398934" algn="l" defTabSz="932623" rtl="0" eaLnBrk="1" latinLnBrk="0" hangingPunct="1">
              <a:defRPr sz="1800" kern="1200">
                <a:solidFill>
                  <a:schemeClr val="lt1"/>
                </a:solidFill>
                <a:latin typeface="+mn-lt"/>
                <a:ea typeface="+mn-ea"/>
                <a:cs typeface="+mn-cs"/>
              </a:defRPr>
            </a:lvl4pPr>
            <a:lvl5pPr marL="1865245" algn="l" defTabSz="932623" rtl="0" eaLnBrk="1" latinLnBrk="0" hangingPunct="1">
              <a:defRPr sz="1800" kern="1200">
                <a:solidFill>
                  <a:schemeClr val="lt1"/>
                </a:solidFill>
                <a:latin typeface="+mn-lt"/>
                <a:ea typeface="+mn-ea"/>
                <a:cs typeface="+mn-cs"/>
              </a:defRPr>
            </a:lvl5pPr>
            <a:lvl6pPr marL="2331558" algn="l" defTabSz="932623" rtl="0" eaLnBrk="1" latinLnBrk="0" hangingPunct="1">
              <a:defRPr sz="1800" kern="1200">
                <a:solidFill>
                  <a:schemeClr val="lt1"/>
                </a:solidFill>
                <a:latin typeface="+mn-lt"/>
                <a:ea typeface="+mn-ea"/>
                <a:cs typeface="+mn-cs"/>
              </a:defRPr>
            </a:lvl6pPr>
            <a:lvl7pPr marL="2797868" algn="l" defTabSz="932623" rtl="0" eaLnBrk="1" latinLnBrk="0" hangingPunct="1">
              <a:defRPr sz="1800" kern="1200">
                <a:solidFill>
                  <a:schemeClr val="lt1"/>
                </a:solidFill>
                <a:latin typeface="+mn-lt"/>
                <a:ea typeface="+mn-ea"/>
                <a:cs typeface="+mn-cs"/>
              </a:defRPr>
            </a:lvl7pPr>
            <a:lvl8pPr marL="3264180" algn="l" defTabSz="932623" rtl="0" eaLnBrk="1" latinLnBrk="0" hangingPunct="1">
              <a:defRPr sz="1800" kern="1200">
                <a:solidFill>
                  <a:schemeClr val="lt1"/>
                </a:solidFill>
                <a:latin typeface="+mn-lt"/>
                <a:ea typeface="+mn-ea"/>
                <a:cs typeface="+mn-cs"/>
              </a:defRPr>
            </a:lvl8pPr>
            <a:lvl9pPr marL="3730491" algn="l" defTabSz="932623" rtl="0" eaLnBrk="1" latinLnBrk="0" hangingPunct="1">
              <a:defRPr sz="1800" kern="1200">
                <a:solidFill>
                  <a:schemeClr val="lt1"/>
                </a:solidFill>
                <a:latin typeface="+mn-lt"/>
                <a:ea typeface="+mn-ea"/>
                <a:cs typeface="+mn-cs"/>
              </a:defRPr>
            </a:lvl9pPr>
          </a:lstStyle>
          <a:p>
            <a:pPr algn="ctr" defTabSz="1242835" fontAlgn="base">
              <a:spcBef>
                <a:spcPct val="0"/>
              </a:spcBef>
              <a:spcAft>
                <a:spcPct val="0"/>
              </a:spcAft>
            </a:pPr>
            <a:r>
              <a:rPr lang="en-US" sz="3774" dirty="0">
                <a:solidFill>
                  <a:srgbClr val="0070C0"/>
                </a:solidFill>
                <a:latin typeface="+mj-lt"/>
              </a:rPr>
              <a:t>&gt;_</a:t>
            </a:r>
          </a:p>
        </p:txBody>
      </p:sp>
      <p:sp>
        <p:nvSpPr>
          <p:cNvPr id="22" name="TextBox 55"/>
          <p:cNvSpPr txBox="1"/>
          <p:nvPr/>
        </p:nvSpPr>
        <p:spPr>
          <a:xfrm>
            <a:off x="463692" y="3351487"/>
            <a:ext cx="3418655" cy="398673"/>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a:lstStyle>
          <a:p>
            <a:pPr algn="ctr"/>
            <a:r>
              <a:rPr lang="en-US" sz="2142" dirty="0">
                <a:solidFill>
                  <a:schemeClr val="tx1">
                    <a:alpha val="99000"/>
                  </a:schemeClr>
                </a:solidFill>
                <a:latin typeface="+mj-lt"/>
              </a:rPr>
              <a:t>Scripting </a:t>
            </a:r>
          </a:p>
          <a:p>
            <a:pPr algn="ctr"/>
            <a:r>
              <a:rPr lang="en-US" sz="1632" dirty="0">
                <a:solidFill>
                  <a:schemeClr val="tx1">
                    <a:alpha val="99000"/>
                  </a:schemeClr>
                </a:solidFill>
                <a:latin typeface="+mj-lt"/>
              </a:rPr>
              <a:t>(Windows, Linux and Mac) </a:t>
            </a:r>
          </a:p>
        </p:txBody>
      </p:sp>
      <p:sp>
        <p:nvSpPr>
          <p:cNvPr id="23" name="Freeform 22"/>
          <p:cNvSpPr>
            <a:spLocks noEditPoints="1"/>
          </p:cNvSpPr>
          <p:nvPr/>
        </p:nvSpPr>
        <p:spPr bwMode="black">
          <a:xfrm>
            <a:off x="1851510" y="4170187"/>
            <a:ext cx="653185" cy="531530"/>
          </a:xfrm>
          <a:custGeom>
            <a:avLst/>
            <a:gdLst>
              <a:gd name="T0" fmla="*/ 478 w 667"/>
              <a:gd name="T1" fmla="*/ 242 h 543"/>
              <a:gd name="T2" fmla="*/ 398 w 667"/>
              <a:gd name="T3" fmla="*/ 228 h 543"/>
              <a:gd name="T4" fmla="*/ 420 w 667"/>
              <a:gd name="T5" fmla="*/ 150 h 543"/>
              <a:gd name="T6" fmla="*/ 382 w 667"/>
              <a:gd name="T7" fmla="*/ 107 h 543"/>
              <a:gd name="T8" fmla="*/ 312 w 667"/>
              <a:gd name="T9" fmla="*/ 149 h 543"/>
              <a:gd name="T10" fmla="*/ 278 w 667"/>
              <a:gd name="T11" fmla="*/ 64 h 543"/>
              <a:gd name="T12" fmla="*/ 220 w 667"/>
              <a:gd name="T13" fmla="*/ 54 h 543"/>
              <a:gd name="T14" fmla="*/ 192 w 667"/>
              <a:gd name="T15" fmla="*/ 142 h 543"/>
              <a:gd name="T16" fmla="*/ 120 w 667"/>
              <a:gd name="T17" fmla="*/ 105 h 543"/>
              <a:gd name="T18" fmla="*/ 70 w 667"/>
              <a:gd name="T19" fmla="*/ 135 h 543"/>
              <a:gd name="T20" fmla="*/ 98 w 667"/>
              <a:gd name="T21" fmla="*/ 212 h 543"/>
              <a:gd name="T22" fmla="*/ 20 w 667"/>
              <a:gd name="T23" fmla="*/ 232 h 543"/>
              <a:gd name="T24" fmla="*/ 0 w 667"/>
              <a:gd name="T25" fmla="*/ 287 h 543"/>
              <a:gd name="T26" fmla="*/ 72 w 667"/>
              <a:gd name="T27" fmla="*/ 327 h 543"/>
              <a:gd name="T28" fmla="*/ 23 w 667"/>
              <a:gd name="T29" fmla="*/ 393 h 543"/>
              <a:gd name="T30" fmla="*/ 45 w 667"/>
              <a:gd name="T31" fmla="*/ 448 h 543"/>
              <a:gd name="T32" fmla="*/ 125 w 667"/>
              <a:gd name="T33" fmla="*/ 431 h 543"/>
              <a:gd name="T34" fmla="*/ 132 w 667"/>
              <a:gd name="T35" fmla="*/ 513 h 543"/>
              <a:gd name="T36" fmla="*/ 182 w 667"/>
              <a:gd name="T37" fmla="*/ 541 h 543"/>
              <a:gd name="T38" fmla="*/ 233 w 667"/>
              <a:gd name="T39" fmla="*/ 478 h 543"/>
              <a:gd name="T40" fmla="*/ 253 w 667"/>
              <a:gd name="T41" fmla="*/ 478 h 543"/>
              <a:gd name="T42" fmla="*/ 305 w 667"/>
              <a:gd name="T43" fmla="*/ 541 h 543"/>
              <a:gd name="T44" fmla="*/ 355 w 667"/>
              <a:gd name="T45" fmla="*/ 513 h 543"/>
              <a:gd name="T46" fmla="*/ 362 w 667"/>
              <a:gd name="T47" fmla="*/ 431 h 543"/>
              <a:gd name="T48" fmla="*/ 442 w 667"/>
              <a:gd name="T49" fmla="*/ 448 h 543"/>
              <a:gd name="T50" fmla="*/ 463 w 667"/>
              <a:gd name="T51" fmla="*/ 393 h 543"/>
              <a:gd name="T52" fmla="*/ 415 w 667"/>
              <a:gd name="T53" fmla="*/ 327 h 543"/>
              <a:gd name="T54" fmla="*/ 487 w 667"/>
              <a:gd name="T55" fmla="*/ 287 h 543"/>
              <a:gd name="T56" fmla="*/ 312 w 667"/>
              <a:gd name="T57" fmla="*/ 375 h 543"/>
              <a:gd name="T58" fmla="*/ 175 w 667"/>
              <a:gd name="T59" fmla="*/ 375 h 543"/>
              <a:gd name="T60" fmla="*/ 175 w 667"/>
              <a:gd name="T61" fmla="*/ 238 h 543"/>
              <a:gd name="T62" fmla="*/ 312 w 667"/>
              <a:gd name="T63" fmla="*/ 238 h 543"/>
              <a:gd name="T64" fmla="*/ 198 w 667"/>
              <a:gd name="T65" fmla="*/ 306 h 543"/>
              <a:gd name="T66" fmla="*/ 288 w 667"/>
              <a:gd name="T67" fmla="*/ 306 h 543"/>
              <a:gd name="T68" fmla="*/ 198 w 667"/>
              <a:gd name="T69" fmla="*/ 306 h 543"/>
              <a:gd name="T70" fmla="*/ 638 w 667"/>
              <a:gd name="T71" fmla="*/ 133 h 543"/>
              <a:gd name="T72" fmla="*/ 662 w 667"/>
              <a:gd name="T73" fmla="*/ 92 h 543"/>
              <a:gd name="T74" fmla="*/ 665 w 667"/>
              <a:gd name="T75" fmla="*/ 77 h 543"/>
              <a:gd name="T76" fmla="*/ 642 w 667"/>
              <a:gd name="T77" fmla="*/ 52 h 543"/>
              <a:gd name="T78" fmla="*/ 605 w 667"/>
              <a:gd name="T79" fmla="*/ 62 h 543"/>
              <a:gd name="T80" fmla="*/ 566 w 667"/>
              <a:gd name="T81" fmla="*/ 10 h 543"/>
              <a:gd name="T82" fmla="*/ 531 w 667"/>
              <a:gd name="T83" fmla="*/ 0 h 543"/>
              <a:gd name="T84" fmla="*/ 511 w 667"/>
              <a:gd name="T85" fmla="*/ 45 h 543"/>
              <a:gd name="T86" fmla="*/ 446 w 667"/>
              <a:gd name="T87" fmla="*/ 52 h 543"/>
              <a:gd name="T88" fmla="*/ 432 w 667"/>
              <a:gd name="T89" fmla="*/ 57 h 543"/>
              <a:gd name="T90" fmla="*/ 419 w 667"/>
              <a:gd name="T91" fmla="*/ 83 h 543"/>
              <a:gd name="T92" fmla="*/ 451 w 667"/>
              <a:gd name="T93" fmla="*/ 117 h 543"/>
              <a:gd name="T94" fmla="*/ 451 w 667"/>
              <a:gd name="T95" fmla="*/ 152 h 543"/>
              <a:gd name="T96" fmla="*/ 419 w 667"/>
              <a:gd name="T97" fmla="*/ 185 h 543"/>
              <a:gd name="T98" fmla="*/ 432 w 667"/>
              <a:gd name="T99" fmla="*/ 210 h 543"/>
              <a:gd name="T100" fmla="*/ 446 w 667"/>
              <a:gd name="T101" fmla="*/ 217 h 543"/>
              <a:gd name="T102" fmla="*/ 511 w 667"/>
              <a:gd name="T103" fmla="*/ 222 h 543"/>
              <a:gd name="T104" fmla="*/ 531 w 667"/>
              <a:gd name="T105" fmla="*/ 267 h 543"/>
              <a:gd name="T106" fmla="*/ 566 w 667"/>
              <a:gd name="T107" fmla="*/ 258 h 543"/>
              <a:gd name="T108" fmla="*/ 605 w 667"/>
              <a:gd name="T109" fmla="*/ 205 h 543"/>
              <a:gd name="T110" fmla="*/ 642 w 667"/>
              <a:gd name="T111" fmla="*/ 217 h 543"/>
              <a:gd name="T112" fmla="*/ 665 w 667"/>
              <a:gd name="T113" fmla="*/ 190 h 543"/>
              <a:gd name="T114" fmla="*/ 662 w 667"/>
              <a:gd name="T115" fmla="*/ 177 h 543"/>
              <a:gd name="T116" fmla="*/ 635 w 667"/>
              <a:gd name="T117" fmla="*/ 152 h 543"/>
              <a:gd name="T118" fmla="*/ 543 w 667"/>
              <a:gd name="T119" fmla="*/ 170 h 543"/>
              <a:gd name="T120" fmla="*/ 543 w 667"/>
              <a:gd name="T121" fmla="*/ 9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7" h="543">
                <a:moveTo>
                  <a:pt x="487" y="287"/>
                </a:moveTo>
                <a:cubicBezTo>
                  <a:pt x="478" y="242"/>
                  <a:pt x="478" y="242"/>
                  <a:pt x="478" y="242"/>
                </a:cubicBezTo>
                <a:cubicBezTo>
                  <a:pt x="477" y="237"/>
                  <a:pt x="473" y="233"/>
                  <a:pt x="467" y="232"/>
                </a:cubicBezTo>
                <a:cubicBezTo>
                  <a:pt x="398" y="228"/>
                  <a:pt x="398" y="228"/>
                  <a:pt x="398" y="228"/>
                </a:cubicBezTo>
                <a:cubicBezTo>
                  <a:pt x="395" y="223"/>
                  <a:pt x="392" y="217"/>
                  <a:pt x="388" y="212"/>
                </a:cubicBezTo>
                <a:cubicBezTo>
                  <a:pt x="420" y="150"/>
                  <a:pt x="420" y="150"/>
                  <a:pt x="420" y="150"/>
                </a:cubicBezTo>
                <a:cubicBezTo>
                  <a:pt x="423" y="145"/>
                  <a:pt x="422" y="139"/>
                  <a:pt x="417" y="135"/>
                </a:cubicBezTo>
                <a:cubicBezTo>
                  <a:pt x="382" y="107"/>
                  <a:pt x="382" y="107"/>
                  <a:pt x="382" y="107"/>
                </a:cubicBezTo>
                <a:cubicBezTo>
                  <a:pt x="378" y="102"/>
                  <a:pt x="372" y="102"/>
                  <a:pt x="367" y="105"/>
                </a:cubicBezTo>
                <a:cubicBezTo>
                  <a:pt x="312" y="149"/>
                  <a:pt x="312" y="149"/>
                  <a:pt x="312" y="149"/>
                </a:cubicBezTo>
                <a:cubicBezTo>
                  <a:pt x="307" y="145"/>
                  <a:pt x="302" y="144"/>
                  <a:pt x="295" y="142"/>
                </a:cubicBezTo>
                <a:cubicBezTo>
                  <a:pt x="278" y="64"/>
                  <a:pt x="278" y="64"/>
                  <a:pt x="278" y="64"/>
                </a:cubicBezTo>
                <a:cubicBezTo>
                  <a:pt x="277" y="59"/>
                  <a:pt x="272" y="54"/>
                  <a:pt x="267" y="54"/>
                </a:cubicBezTo>
                <a:cubicBezTo>
                  <a:pt x="220" y="54"/>
                  <a:pt x="220" y="54"/>
                  <a:pt x="220" y="54"/>
                </a:cubicBezTo>
                <a:cubicBezTo>
                  <a:pt x="215" y="54"/>
                  <a:pt x="210" y="59"/>
                  <a:pt x="208" y="64"/>
                </a:cubicBezTo>
                <a:cubicBezTo>
                  <a:pt x="192" y="142"/>
                  <a:pt x="192" y="142"/>
                  <a:pt x="192" y="142"/>
                </a:cubicBezTo>
                <a:cubicBezTo>
                  <a:pt x="185" y="144"/>
                  <a:pt x="180" y="145"/>
                  <a:pt x="175" y="149"/>
                </a:cubicBezTo>
                <a:cubicBezTo>
                  <a:pt x="120" y="105"/>
                  <a:pt x="120" y="105"/>
                  <a:pt x="120" y="105"/>
                </a:cubicBezTo>
                <a:cubicBezTo>
                  <a:pt x="115" y="102"/>
                  <a:pt x="108" y="102"/>
                  <a:pt x="105" y="105"/>
                </a:cubicBezTo>
                <a:cubicBezTo>
                  <a:pt x="70" y="135"/>
                  <a:pt x="70" y="135"/>
                  <a:pt x="70" y="135"/>
                </a:cubicBezTo>
                <a:cubicBezTo>
                  <a:pt x="65" y="139"/>
                  <a:pt x="65" y="145"/>
                  <a:pt x="67" y="150"/>
                </a:cubicBezTo>
                <a:cubicBezTo>
                  <a:pt x="98" y="212"/>
                  <a:pt x="98" y="212"/>
                  <a:pt x="98" y="212"/>
                </a:cubicBezTo>
                <a:cubicBezTo>
                  <a:pt x="95" y="217"/>
                  <a:pt x="92" y="223"/>
                  <a:pt x="88" y="228"/>
                </a:cubicBezTo>
                <a:cubicBezTo>
                  <a:pt x="20" y="232"/>
                  <a:pt x="20" y="232"/>
                  <a:pt x="20" y="232"/>
                </a:cubicBezTo>
                <a:cubicBezTo>
                  <a:pt x="13" y="232"/>
                  <a:pt x="10" y="237"/>
                  <a:pt x="8" y="242"/>
                </a:cubicBezTo>
                <a:cubicBezTo>
                  <a:pt x="0" y="287"/>
                  <a:pt x="0" y="287"/>
                  <a:pt x="0" y="287"/>
                </a:cubicBezTo>
                <a:cubicBezTo>
                  <a:pt x="0" y="292"/>
                  <a:pt x="2" y="298"/>
                  <a:pt x="7" y="300"/>
                </a:cubicBezTo>
                <a:cubicBezTo>
                  <a:pt x="72" y="327"/>
                  <a:pt x="72" y="327"/>
                  <a:pt x="72" y="327"/>
                </a:cubicBezTo>
                <a:cubicBezTo>
                  <a:pt x="73" y="333"/>
                  <a:pt x="73" y="340"/>
                  <a:pt x="75" y="347"/>
                </a:cubicBezTo>
                <a:cubicBezTo>
                  <a:pt x="23" y="393"/>
                  <a:pt x="23" y="393"/>
                  <a:pt x="23" y="393"/>
                </a:cubicBezTo>
                <a:cubicBezTo>
                  <a:pt x="20" y="397"/>
                  <a:pt x="18" y="403"/>
                  <a:pt x="22" y="408"/>
                </a:cubicBezTo>
                <a:cubicBezTo>
                  <a:pt x="45" y="448"/>
                  <a:pt x="45" y="448"/>
                  <a:pt x="45" y="448"/>
                </a:cubicBezTo>
                <a:cubicBezTo>
                  <a:pt x="47" y="451"/>
                  <a:pt x="53" y="455"/>
                  <a:pt x="58" y="453"/>
                </a:cubicBezTo>
                <a:cubicBezTo>
                  <a:pt x="125" y="431"/>
                  <a:pt x="125" y="431"/>
                  <a:pt x="125" y="431"/>
                </a:cubicBezTo>
                <a:cubicBezTo>
                  <a:pt x="130" y="436"/>
                  <a:pt x="135" y="441"/>
                  <a:pt x="140" y="445"/>
                </a:cubicBezTo>
                <a:cubicBezTo>
                  <a:pt x="132" y="513"/>
                  <a:pt x="132" y="513"/>
                  <a:pt x="132" y="513"/>
                </a:cubicBezTo>
                <a:cubicBezTo>
                  <a:pt x="130" y="520"/>
                  <a:pt x="133" y="525"/>
                  <a:pt x="138" y="526"/>
                </a:cubicBezTo>
                <a:cubicBezTo>
                  <a:pt x="182" y="541"/>
                  <a:pt x="182" y="541"/>
                  <a:pt x="182" y="541"/>
                </a:cubicBezTo>
                <a:cubicBezTo>
                  <a:pt x="187" y="543"/>
                  <a:pt x="193" y="541"/>
                  <a:pt x="197" y="538"/>
                </a:cubicBezTo>
                <a:cubicBezTo>
                  <a:pt x="233" y="478"/>
                  <a:pt x="233" y="478"/>
                  <a:pt x="233" y="478"/>
                </a:cubicBezTo>
                <a:cubicBezTo>
                  <a:pt x="237" y="478"/>
                  <a:pt x="240" y="480"/>
                  <a:pt x="243" y="480"/>
                </a:cubicBezTo>
                <a:cubicBezTo>
                  <a:pt x="247" y="480"/>
                  <a:pt x="250" y="478"/>
                  <a:pt x="253" y="478"/>
                </a:cubicBezTo>
                <a:cubicBezTo>
                  <a:pt x="290" y="538"/>
                  <a:pt x="290" y="538"/>
                  <a:pt x="290" y="538"/>
                </a:cubicBezTo>
                <a:cubicBezTo>
                  <a:pt x="293" y="541"/>
                  <a:pt x="300" y="543"/>
                  <a:pt x="305" y="541"/>
                </a:cubicBezTo>
                <a:cubicBezTo>
                  <a:pt x="348" y="526"/>
                  <a:pt x="348" y="526"/>
                  <a:pt x="348" y="526"/>
                </a:cubicBezTo>
                <a:cubicBezTo>
                  <a:pt x="353" y="525"/>
                  <a:pt x="357" y="520"/>
                  <a:pt x="355" y="513"/>
                </a:cubicBezTo>
                <a:cubicBezTo>
                  <a:pt x="347" y="445"/>
                  <a:pt x="347" y="445"/>
                  <a:pt x="347" y="445"/>
                </a:cubicBezTo>
                <a:cubicBezTo>
                  <a:pt x="352" y="440"/>
                  <a:pt x="357" y="436"/>
                  <a:pt x="362" y="431"/>
                </a:cubicBezTo>
                <a:cubicBezTo>
                  <a:pt x="428" y="453"/>
                  <a:pt x="428" y="453"/>
                  <a:pt x="428" y="453"/>
                </a:cubicBezTo>
                <a:cubicBezTo>
                  <a:pt x="433" y="455"/>
                  <a:pt x="440" y="451"/>
                  <a:pt x="442" y="448"/>
                </a:cubicBezTo>
                <a:cubicBezTo>
                  <a:pt x="465" y="408"/>
                  <a:pt x="465" y="408"/>
                  <a:pt x="465" y="408"/>
                </a:cubicBezTo>
                <a:cubicBezTo>
                  <a:pt x="468" y="403"/>
                  <a:pt x="467" y="397"/>
                  <a:pt x="463" y="393"/>
                </a:cubicBezTo>
                <a:cubicBezTo>
                  <a:pt x="412" y="347"/>
                  <a:pt x="412" y="347"/>
                  <a:pt x="412" y="347"/>
                </a:cubicBezTo>
                <a:cubicBezTo>
                  <a:pt x="413" y="340"/>
                  <a:pt x="413" y="333"/>
                  <a:pt x="415" y="327"/>
                </a:cubicBezTo>
                <a:cubicBezTo>
                  <a:pt x="480" y="300"/>
                  <a:pt x="480" y="300"/>
                  <a:pt x="480" y="300"/>
                </a:cubicBezTo>
                <a:cubicBezTo>
                  <a:pt x="485" y="298"/>
                  <a:pt x="487" y="293"/>
                  <a:pt x="487" y="287"/>
                </a:cubicBezTo>
                <a:close/>
                <a:moveTo>
                  <a:pt x="340" y="307"/>
                </a:moveTo>
                <a:cubicBezTo>
                  <a:pt x="340" y="333"/>
                  <a:pt x="328" y="357"/>
                  <a:pt x="312" y="375"/>
                </a:cubicBezTo>
                <a:cubicBezTo>
                  <a:pt x="293" y="392"/>
                  <a:pt x="270" y="403"/>
                  <a:pt x="243" y="403"/>
                </a:cubicBezTo>
                <a:cubicBezTo>
                  <a:pt x="217" y="403"/>
                  <a:pt x="193" y="392"/>
                  <a:pt x="175" y="375"/>
                </a:cubicBezTo>
                <a:cubicBezTo>
                  <a:pt x="158" y="357"/>
                  <a:pt x="147" y="333"/>
                  <a:pt x="147" y="307"/>
                </a:cubicBezTo>
                <a:cubicBezTo>
                  <a:pt x="147" y="280"/>
                  <a:pt x="158" y="255"/>
                  <a:pt x="175" y="238"/>
                </a:cubicBezTo>
                <a:cubicBezTo>
                  <a:pt x="193" y="220"/>
                  <a:pt x="217" y="210"/>
                  <a:pt x="243" y="210"/>
                </a:cubicBezTo>
                <a:cubicBezTo>
                  <a:pt x="270" y="210"/>
                  <a:pt x="293" y="220"/>
                  <a:pt x="312" y="238"/>
                </a:cubicBezTo>
                <a:cubicBezTo>
                  <a:pt x="328" y="255"/>
                  <a:pt x="340" y="280"/>
                  <a:pt x="340" y="307"/>
                </a:cubicBezTo>
                <a:close/>
                <a:moveTo>
                  <a:pt x="198" y="306"/>
                </a:moveTo>
                <a:cubicBezTo>
                  <a:pt x="198" y="281"/>
                  <a:pt x="218" y="261"/>
                  <a:pt x="243" y="261"/>
                </a:cubicBezTo>
                <a:cubicBezTo>
                  <a:pt x="268" y="261"/>
                  <a:pt x="288" y="281"/>
                  <a:pt x="288" y="306"/>
                </a:cubicBezTo>
                <a:cubicBezTo>
                  <a:pt x="288" y="331"/>
                  <a:pt x="268" y="351"/>
                  <a:pt x="243" y="351"/>
                </a:cubicBezTo>
                <a:cubicBezTo>
                  <a:pt x="218" y="351"/>
                  <a:pt x="198" y="331"/>
                  <a:pt x="198" y="306"/>
                </a:cubicBezTo>
                <a:close/>
                <a:moveTo>
                  <a:pt x="635" y="152"/>
                </a:moveTo>
                <a:cubicBezTo>
                  <a:pt x="637" y="147"/>
                  <a:pt x="638" y="140"/>
                  <a:pt x="638" y="133"/>
                </a:cubicBezTo>
                <a:cubicBezTo>
                  <a:pt x="638" y="128"/>
                  <a:pt x="637" y="122"/>
                  <a:pt x="635" y="117"/>
                </a:cubicBezTo>
                <a:cubicBezTo>
                  <a:pt x="662" y="92"/>
                  <a:pt x="662" y="92"/>
                  <a:pt x="662" y="92"/>
                </a:cubicBezTo>
                <a:cubicBezTo>
                  <a:pt x="665" y="90"/>
                  <a:pt x="665" y="87"/>
                  <a:pt x="665" y="83"/>
                </a:cubicBezTo>
                <a:cubicBezTo>
                  <a:pt x="665" y="82"/>
                  <a:pt x="665" y="78"/>
                  <a:pt x="665" y="77"/>
                </a:cubicBezTo>
                <a:cubicBezTo>
                  <a:pt x="654" y="57"/>
                  <a:pt x="654" y="57"/>
                  <a:pt x="654" y="57"/>
                </a:cubicBezTo>
                <a:cubicBezTo>
                  <a:pt x="650" y="53"/>
                  <a:pt x="647" y="52"/>
                  <a:pt x="642" y="52"/>
                </a:cubicBezTo>
                <a:cubicBezTo>
                  <a:pt x="642" y="52"/>
                  <a:pt x="640" y="52"/>
                  <a:pt x="638" y="52"/>
                </a:cubicBezTo>
                <a:cubicBezTo>
                  <a:pt x="605" y="62"/>
                  <a:pt x="605" y="62"/>
                  <a:pt x="605" y="62"/>
                </a:cubicBezTo>
                <a:cubicBezTo>
                  <a:pt x="595" y="55"/>
                  <a:pt x="585" y="49"/>
                  <a:pt x="573" y="45"/>
                </a:cubicBezTo>
                <a:cubicBezTo>
                  <a:pt x="566" y="10"/>
                  <a:pt x="566" y="10"/>
                  <a:pt x="566" y="10"/>
                </a:cubicBezTo>
                <a:cubicBezTo>
                  <a:pt x="565" y="5"/>
                  <a:pt x="560" y="0"/>
                  <a:pt x="555" y="0"/>
                </a:cubicBezTo>
                <a:cubicBezTo>
                  <a:pt x="531" y="0"/>
                  <a:pt x="531" y="0"/>
                  <a:pt x="531" y="0"/>
                </a:cubicBezTo>
                <a:cubicBezTo>
                  <a:pt x="524" y="0"/>
                  <a:pt x="521" y="5"/>
                  <a:pt x="519" y="10"/>
                </a:cubicBezTo>
                <a:cubicBezTo>
                  <a:pt x="511" y="45"/>
                  <a:pt x="511" y="45"/>
                  <a:pt x="511" y="45"/>
                </a:cubicBezTo>
                <a:cubicBezTo>
                  <a:pt x="499" y="49"/>
                  <a:pt x="489" y="55"/>
                  <a:pt x="481" y="63"/>
                </a:cubicBezTo>
                <a:cubicBezTo>
                  <a:pt x="446" y="52"/>
                  <a:pt x="446" y="52"/>
                  <a:pt x="446" y="52"/>
                </a:cubicBezTo>
                <a:cubicBezTo>
                  <a:pt x="444" y="52"/>
                  <a:pt x="444" y="52"/>
                  <a:pt x="442" y="52"/>
                </a:cubicBezTo>
                <a:cubicBezTo>
                  <a:pt x="439" y="52"/>
                  <a:pt x="434" y="53"/>
                  <a:pt x="432" y="57"/>
                </a:cubicBezTo>
                <a:cubicBezTo>
                  <a:pt x="421" y="77"/>
                  <a:pt x="421" y="77"/>
                  <a:pt x="421" y="77"/>
                </a:cubicBezTo>
                <a:cubicBezTo>
                  <a:pt x="419" y="78"/>
                  <a:pt x="419" y="82"/>
                  <a:pt x="419" y="83"/>
                </a:cubicBezTo>
                <a:cubicBezTo>
                  <a:pt x="419" y="87"/>
                  <a:pt x="421" y="90"/>
                  <a:pt x="422" y="92"/>
                </a:cubicBezTo>
                <a:cubicBezTo>
                  <a:pt x="451" y="117"/>
                  <a:pt x="451" y="117"/>
                  <a:pt x="451" y="117"/>
                </a:cubicBezTo>
                <a:cubicBezTo>
                  <a:pt x="449" y="122"/>
                  <a:pt x="447" y="128"/>
                  <a:pt x="447" y="133"/>
                </a:cubicBezTo>
                <a:cubicBezTo>
                  <a:pt x="447" y="140"/>
                  <a:pt x="449" y="145"/>
                  <a:pt x="451" y="152"/>
                </a:cubicBezTo>
                <a:cubicBezTo>
                  <a:pt x="422" y="177"/>
                  <a:pt x="422" y="177"/>
                  <a:pt x="422" y="177"/>
                </a:cubicBezTo>
                <a:cubicBezTo>
                  <a:pt x="421" y="178"/>
                  <a:pt x="419" y="182"/>
                  <a:pt x="419" y="185"/>
                </a:cubicBezTo>
                <a:cubicBezTo>
                  <a:pt x="419" y="187"/>
                  <a:pt x="419" y="188"/>
                  <a:pt x="421" y="190"/>
                </a:cubicBezTo>
                <a:cubicBezTo>
                  <a:pt x="432" y="210"/>
                  <a:pt x="432" y="210"/>
                  <a:pt x="432" y="210"/>
                </a:cubicBezTo>
                <a:cubicBezTo>
                  <a:pt x="434" y="215"/>
                  <a:pt x="439" y="217"/>
                  <a:pt x="442" y="217"/>
                </a:cubicBezTo>
                <a:cubicBezTo>
                  <a:pt x="444" y="217"/>
                  <a:pt x="444" y="217"/>
                  <a:pt x="446" y="217"/>
                </a:cubicBezTo>
                <a:cubicBezTo>
                  <a:pt x="481" y="205"/>
                  <a:pt x="481" y="205"/>
                  <a:pt x="481" y="205"/>
                </a:cubicBezTo>
                <a:cubicBezTo>
                  <a:pt x="489" y="212"/>
                  <a:pt x="499" y="218"/>
                  <a:pt x="511" y="222"/>
                </a:cubicBezTo>
                <a:cubicBezTo>
                  <a:pt x="519" y="258"/>
                  <a:pt x="519" y="258"/>
                  <a:pt x="519" y="258"/>
                </a:cubicBezTo>
                <a:cubicBezTo>
                  <a:pt x="521" y="263"/>
                  <a:pt x="524" y="267"/>
                  <a:pt x="531" y="267"/>
                </a:cubicBezTo>
                <a:cubicBezTo>
                  <a:pt x="555" y="267"/>
                  <a:pt x="555" y="267"/>
                  <a:pt x="555" y="267"/>
                </a:cubicBezTo>
                <a:cubicBezTo>
                  <a:pt x="560" y="267"/>
                  <a:pt x="565" y="263"/>
                  <a:pt x="566" y="258"/>
                </a:cubicBezTo>
                <a:cubicBezTo>
                  <a:pt x="573" y="223"/>
                  <a:pt x="573" y="223"/>
                  <a:pt x="573" y="223"/>
                </a:cubicBezTo>
                <a:cubicBezTo>
                  <a:pt x="585" y="218"/>
                  <a:pt x="595" y="213"/>
                  <a:pt x="605" y="205"/>
                </a:cubicBezTo>
                <a:cubicBezTo>
                  <a:pt x="638" y="217"/>
                  <a:pt x="638" y="217"/>
                  <a:pt x="638" y="217"/>
                </a:cubicBezTo>
                <a:cubicBezTo>
                  <a:pt x="640" y="217"/>
                  <a:pt x="642" y="217"/>
                  <a:pt x="642" y="217"/>
                </a:cubicBezTo>
                <a:cubicBezTo>
                  <a:pt x="647" y="217"/>
                  <a:pt x="650" y="215"/>
                  <a:pt x="654" y="210"/>
                </a:cubicBezTo>
                <a:cubicBezTo>
                  <a:pt x="665" y="190"/>
                  <a:pt x="665" y="190"/>
                  <a:pt x="665" y="190"/>
                </a:cubicBezTo>
                <a:cubicBezTo>
                  <a:pt x="665" y="188"/>
                  <a:pt x="667" y="187"/>
                  <a:pt x="665" y="185"/>
                </a:cubicBezTo>
                <a:cubicBezTo>
                  <a:pt x="667" y="182"/>
                  <a:pt x="665" y="178"/>
                  <a:pt x="662" y="177"/>
                </a:cubicBezTo>
                <a:cubicBezTo>
                  <a:pt x="635" y="152"/>
                  <a:pt x="635" y="152"/>
                  <a:pt x="635" y="152"/>
                </a:cubicBezTo>
                <a:cubicBezTo>
                  <a:pt x="635" y="152"/>
                  <a:pt x="635" y="152"/>
                  <a:pt x="635" y="152"/>
                </a:cubicBezTo>
                <a:close/>
                <a:moveTo>
                  <a:pt x="580" y="133"/>
                </a:moveTo>
                <a:cubicBezTo>
                  <a:pt x="580" y="153"/>
                  <a:pt x="563" y="170"/>
                  <a:pt x="543" y="170"/>
                </a:cubicBezTo>
                <a:cubicBezTo>
                  <a:pt x="523" y="170"/>
                  <a:pt x="506" y="153"/>
                  <a:pt x="506" y="133"/>
                </a:cubicBezTo>
                <a:cubicBezTo>
                  <a:pt x="506" y="113"/>
                  <a:pt x="523" y="97"/>
                  <a:pt x="543" y="97"/>
                </a:cubicBezTo>
                <a:cubicBezTo>
                  <a:pt x="563" y="97"/>
                  <a:pt x="580" y="113"/>
                  <a:pt x="580" y="133"/>
                </a:cubicBez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a:lstStyle>
          <a:p>
            <a:endParaRPr lang="en-US" sz="1836" dirty="0">
              <a:latin typeface="+mj-lt"/>
            </a:endParaRPr>
          </a:p>
        </p:txBody>
      </p:sp>
      <p:sp>
        <p:nvSpPr>
          <p:cNvPr id="24" name="TextBox 53"/>
          <p:cNvSpPr txBox="1"/>
          <p:nvPr/>
        </p:nvSpPr>
        <p:spPr>
          <a:xfrm>
            <a:off x="468775" y="4755878"/>
            <a:ext cx="3418655" cy="398673"/>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a:lstStyle>
          <a:p>
            <a:pPr algn="ctr"/>
            <a:r>
              <a:rPr lang="en-US" sz="2142" dirty="0">
                <a:solidFill>
                  <a:schemeClr val="tx1">
                    <a:alpha val="99000"/>
                  </a:schemeClr>
                </a:solidFill>
                <a:latin typeface="+mj-lt"/>
              </a:rPr>
              <a:t>REST API</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707299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wipe dir="r"/>
      </p:transition>
    </mc:Choice>
    <mc:Fallback>
      <p:transition spd="med">
        <p:wipe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2060"/>
        </a:solidFill>
        <a:effectLst/>
      </p:bgPr>
    </p:bg>
    <p:spTree>
      <p:nvGrpSpPr>
        <p:cNvPr id="1" name=""/>
        <p:cNvGrpSpPr/>
        <p:nvPr/>
      </p:nvGrpSpPr>
      <p:grpSpPr>
        <a:xfrm>
          <a:off x="0" y="0"/>
          <a:ext cx="0" cy="0"/>
          <a:chOff x="0" y="0"/>
          <a:chExt cx="0" cy="0"/>
        </a:xfrm>
      </p:grpSpPr>
      <p:sp>
        <p:nvSpPr>
          <p:cNvPr id="8" name="Rectangle 7"/>
          <p:cNvSpPr/>
          <p:nvPr/>
        </p:nvSpPr>
        <p:spPr bwMode="auto">
          <a:xfrm>
            <a:off x="1" y="487"/>
            <a:ext cx="4767976" cy="6857027"/>
          </a:xfrm>
          <a:prstGeom prst="rect">
            <a:avLst/>
          </a:prstGeom>
          <a:solidFill>
            <a:schemeClr val="accent5">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118" tIns="45711" rIns="91419" bIns="548549" numCol="1" rtlCol="0" anchor="b" anchorCtr="0" compatLnSpc="1">
            <a:prstTxWarp prst="textNoShape">
              <a:avLst/>
            </a:prstTxWarp>
          </a:bodyPr>
          <a:lstStyle/>
          <a:p>
            <a:pPr defTabSz="913907" fontAlgn="base">
              <a:spcBef>
                <a:spcPct val="0"/>
              </a:spcBef>
              <a:spcAft>
                <a:spcPct val="0"/>
              </a:spcAft>
            </a:pPr>
            <a:endParaRPr lang="en-US" sz="6764" baseline="-25000" dirty="0">
              <a:gradFill>
                <a:gsLst>
                  <a:gs pos="0">
                    <a:srgbClr val="FFFFFF"/>
                  </a:gs>
                  <a:gs pos="100000">
                    <a:srgbClr val="FFFFFF"/>
                  </a:gs>
                </a:gsLst>
                <a:lin ang="5400000" scaled="0"/>
              </a:gradFill>
            </a:endParaRPr>
          </a:p>
        </p:txBody>
      </p:sp>
      <p:sp>
        <p:nvSpPr>
          <p:cNvPr id="30" name="Content Placeholder 2"/>
          <p:cNvSpPr txBox="1">
            <a:spLocks/>
          </p:cNvSpPr>
          <p:nvPr/>
        </p:nvSpPr>
        <p:spPr>
          <a:xfrm>
            <a:off x="5049785" y="1446505"/>
            <a:ext cx="6820179" cy="2987559"/>
          </a:xfrm>
          <a:prstGeom prst="rect">
            <a:avLst/>
          </a:prstGeom>
        </p:spPr>
        <p:txBody>
          <a:bodyPr lIns="91447" tIns="45724" rIns="91447" bIns="45724" anchor="t"/>
          <a:lstStyle>
            <a:lvl1pPr marL="339725" marR="0" indent="-33972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defRPr sz="3600" kern="1200" spc="-70" baseline="0">
                <a:solidFill>
                  <a:schemeClr val="bg1">
                    <a:lumMod val="95000"/>
                  </a:schemeClr>
                </a:solidFill>
                <a:latin typeface="+mn-lt"/>
                <a:ea typeface="+mn-ea"/>
                <a:cs typeface="+mn-cs"/>
              </a:defRPr>
            </a:lvl1pPr>
            <a:lvl2pPr marL="573088" marR="0" indent="-233363"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defRPr sz="2400" kern="1200" spc="0" baseline="0">
                <a:solidFill>
                  <a:schemeClr val="bg1">
                    <a:lumMod val="95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tab pos="798513" algn="l"/>
              </a:tabLst>
              <a:defRPr sz="2400" kern="1200" spc="0" baseline="0">
                <a:solidFill>
                  <a:schemeClr val="bg1">
                    <a:lumMod val="95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defRPr sz="2000" kern="1200" spc="0" baseline="0">
                <a:solidFill>
                  <a:schemeClr val="bg1">
                    <a:lumMod val="95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
                <a:srgbClr val="92BC2A"/>
              </a:buClr>
              <a:buSzPct val="90000"/>
              <a:buFont typeface="Arial" pitchFamily="34" charset="0"/>
              <a:buChar char="•"/>
              <a:tabLst>
                <a:tab pos="1255713" algn="l"/>
              </a:tabLst>
              <a:defRPr sz="2000" kern="1200" spc="0" baseline="0">
                <a:solidFill>
                  <a:schemeClr val="bg1">
                    <a:lumMod val="9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93" indent="-457219">
              <a:lnSpc>
                <a:spcPct val="100000"/>
              </a:lnSpc>
              <a:buClr>
                <a:srgbClr val="0070C0"/>
              </a:buClr>
              <a:buFont typeface="Wingdings" pitchFamily="2" charset="2"/>
              <a:buChar char=""/>
            </a:pPr>
            <a:r>
              <a:rPr lang="en-US" sz="2800" spc="0" dirty="0" smtClean="0">
                <a:solidFill>
                  <a:schemeClr val="tx1"/>
                </a:solidFill>
                <a:latin typeface="+mj-lt"/>
              </a:rPr>
              <a:t>Sources</a:t>
            </a:r>
          </a:p>
          <a:p>
            <a:pPr marL="693756" lvl="1" indent="-457219">
              <a:lnSpc>
                <a:spcPct val="100000"/>
              </a:lnSpc>
              <a:buClr>
                <a:srgbClr val="0070C0"/>
              </a:buClr>
              <a:buFont typeface="Wingdings" pitchFamily="2" charset="2"/>
              <a:buChar char=""/>
            </a:pPr>
            <a:r>
              <a:rPr lang="en-US" sz="2000" dirty="0" smtClean="0">
                <a:solidFill>
                  <a:schemeClr val="tx1"/>
                </a:solidFill>
                <a:latin typeface="+mj-lt"/>
                <a:hlinkClick r:id="rId3"/>
              </a:rPr>
              <a:t>http://hadoopsdk.codeplex.com</a:t>
            </a:r>
            <a:endParaRPr lang="en-US" sz="2000" dirty="0" smtClean="0">
              <a:solidFill>
                <a:schemeClr val="tx1"/>
              </a:solidFill>
              <a:latin typeface="+mj-lt"/>
            </a:endParaRPr>
          </a:p>
          <a:p>
            <a:pPr marL="693756" lvl="1" indent="-457219">
              <a:lnSpc>
                <a:spcPct val="100000"/>
              </a:lnSpc>
              <a:buClr>
                <a:srgbClr val="0070C0"/>
              </a:buClr>
              <a:buFont typeface="Wingdings" pitchFamily="2" charset="2"/>
              <a:buChar char=""/>
            </a:pPr>
            <a:r>
              <a:rPr lang="en-US" sz="2000" spc="0" dirty="0" smtClean="0">
                <a:solidFill>
                  <a:schemeClr val="tx1"/>
                </a:solidFill>
                <a:latin typeface="+mj-lt"/>
                <a:hlinkClick r:id="rId4"/>
              </a:rPr>
              <a:t>http://www.github.com/windowsazure</a:t>
            </a:r>
            <a:endParaRPr lang="en-US" sz="2000" spc="0" dirty="0" smtClean="0">
              <a:solidFill>
                <a:schemeClr val="tx1"/>
              </a:solidFill>
              <a:latin typeface="+mj-lt"/>
            </a:endParaRPr>
          </a:p>
          <a:p>
            <a:pPr marL="460393" indent="-457219">
              <a:lnSpc>
                <a:spcPct val="100000"/>
              </a:lnSpc>
              <a:buClr>
                <a:srgbClr val="0070C0"/>
              </a:buClr>
              <a:buFont typeface="Wingdings" pitchFamily="2" charset="2"/>
              <a:buChar char=""/>
            </a:pPr>
            <a:r>
              <a:rPr lang="en-US" sz="2800" spc="0" dirty="0" err="1" smtClean="0">
                <a:solidFill>
                  <a:schemeClr val="tx1"/>
                </a:solidFill>
                <a:latin typeface="+mj-lt"/>
              </a:rPr>
              <a:t>NuGet</a:t>
            </a:r>
            <a:r>
              <a:rPr lang="en-US" sz="2800" spc="0" dirty="0" smtClean="0">
                <a:solidFill>
                  <a:schemeClr val="tx1"/>
                </a:solidFill>
                <a:latin typeface="+mj-lt"/>
              </a:rPr>
              <a:t> packages</a:t>
            </a:r>
          </a:p>
          <a:p>
            <a:pPr marL="693756" lvl="1" indent="-457219">
              <a:lnSpc>
                <a:spcPct val="100000"/>
              </a:lnSpc>
              <a:buClr>
                <a:srgbClr val="0070C0"/>
              </a:buClr>
              <a:buFont typeface="Wingdings" pitchFamily="2" charset="2"/>
              <a:buChar char=""/>
            </a:pPr>
            <a:r>
              <a:rPr lang="en-US" sz="2000" dirty="0" err="1" smtClean="0">
                <a:solidFill>
                  <a:schemeClr val="tx1"/>
                </a:solidFill>
                <a:latin typeface="+mj-lt"/>
              </a:rPr>
              <a:t>Microsoft.Hadoop.MapReduce</a:t>
            </a:r>
            <a:endParaRPr lang="en-US" sz="2000" dirty="0" smtClean="0">
              <a:solidFill>
                <a:schemeClr val="tx1"/>
              </a:solidFill>
              <a:latin typeface="+mj-lt"/>
            </a:endParaRPr>
          </a:p>
          <a:p>
            <a:pPr marL="693756" lvl="1" indent="-457219">
              <a:lnSpc>
                <a:spcPct val="100000"/>
              </a:lnSpc>
              <a:buClr>
                <a:srgbClr val="0070C0"/>
              </a:buClr>
              <a:buFont typeface="Wingdings" pitchFamily="2" charset="2"/>
              <a:buChar char=""/>
            </a:pPr>
            <a:r>
              <a:rPr lang="en-US" sz="2000" spc="0" dirty="0" err="1" smtClean="0">
                <a:solidFill>
                  <a:schemeClr val="tx1"/>
                </a:solidFill>
                <a:latin typeface="+mj-lt"/>
              </a:rPr>
              <a:t>Microsoft.Hadoop.Hive</a:t>
            </a:r>
            <a:endParaRPr lang="en-US" sz="2000" spc="0" dirty="0" smtClean="0">
              <a:solidFill>
                <a:schemeClr val="tx1"/>
              </a:solidFill>
              <a:latin typeface="+mj-lt"/>
            </a:endParaRPr>
          </a:p>
          <a:p>
            <a:pPr marL="693756" lvl="1" indent="-457219">
              <a:lnSpc>
                <a:spcPct val="100000"/>
              </a:lnSpc>
              <a:buClr>
                <a:srgbClr val="0070C0"/>
              </a:buClr>
              <a:buFont typeface="Wingdings" pitchFamily="2" charset="2"/>
              <a:buChar char=""/>
            </a:pPr>
            <a:r>
              <a:rPr lang="en-US" sz="2000" dirty="0" err="1" smtClean="0">
                <a:solidFill>
                  <a:schemeClr val="tx1"/>
                </a:solidFill>
                <a:latin typeface="+mj-lt"/>
              </a:rPr>
              <a:t>Microsoft.Hadoop.WebHDFS</a:t>
            </a:r>
            <a:r>
              <a:rPr lang="en-US" sz="2000" dirty="0" smtClean="0">
                <a:solidFill>
                  <a:schemeClr val="tx1"/>
                </a:solidFill>
                <a:latin typeface="+mj-lt"/>
              </a:rPr>
              <a:t> =&gt; </a:t>
            </a:r>
            <a:r>
              <a:rPr lang="en-US" sz="2000" dirty="0" err="1" smtClean="0">
                <a:solidFill>
                  <a:schemeClr val="tx1"/>
                </a:solidFill>
                <a:latin typeface="+mj-lt"/>
              </a:rPr>
              <a:t>WebClient</a:t>
            </a:r>
            <a:endParaRPr lang="en-US" sz="2000" dirty="0" smtClean="0">
              <a:solidFill>
                <a:schemeClr val="tx1"/>
              </a:solidFill>
              <a:latin typeface="+mj-lt"/>
            </a:endParaRPr>
          </a:p>
          <a:p>
            <a:pPr marL="460393" indent="-457219">
              <a:lnSpc>
                <a:spcPct val="100000"/>
              </a:lnSpc>
              <a:buClr>
                <a:srgbClr val="0070C0"/>
              </a:buClr>
              <a:buFont typeface="Wingdings" pitchFamily="2" charset="2"/>
              <a:buChar char=""/>
            </a:pPr>
            <a:r>
              <a:rPr lang="en-US" sz="2800" spc="0" dirty="0" smtClean="0">
                <a:solidFill>
                  <a:schemeClr val="tx1"/>
                </a:solidFill>
                <a:latin typeface="+mj-lt"/>
              </a:rPr>
              <a:t>NPM packages</a:t>
            </a:r>
          </a:p>
          <a:p>
            <a:pPr marL="693756" lvl="1" indent="-457219">
              <a:lnSpc>
                <a:spcPct val="100000"/>
              </a:lnSpc>
              <a:buClr>
                <a:srgbClr val="0070C0"/>
              </a:buClr>
              <a:buFont typeface="Wingdings" pitchFamily="2" charset="2"/>
              <a:buChar char=""/>
            </a:pPr>
            <a:r>
              <a:rPr lang="en-US" sz="2000" dirty="0" smtClean="0">
                <a:solidFill>
                  <a:schemeClr val="tx1"/>
                </a:solidFill>
                <a:latin typeface="+mj-lt"/>
              </a:rPr>
              <a:t>Azure</a:t>
            </a:r>
          </a:p>
          <a:p>
            <a:pPr marL="693756" lvl="1" indent="-457219">
              <a:lnSpc>
                <a:spcPct val="100000"/>
              </a:lnSpc>
              <a:buClr>
                <a:srgbClr val="0070C0"/>
              </a:buClr>
              <a:buFont typeface="Wingdings" pitchFamily="2" charset="2"/>
              <a:buChar char=""/>
            </a:pPr>
            <a:r>
              <a:rPr lang="en-US" sz="2000" dirty="0" smtClean="0">
                <a:solidFill>
                  <a:schemeClr val="tx1"/>
                </a:solidFill>
                <a:latin typeface="+mj-lt"/>
              </a:rPr>
              <a:t>Azure-cli</a:t>
            </a:r>
          </a:p>
          <a:p>
            <a:pPr marL="693756" lvl="1" indent="-457219">
              <a:lnSpc>
                <a:spcPct val="100000"/>
              </a:lnSpc>
              <a:buClr>
                <a:srgbClr val="0070C0"/>
              </a:buClr>
              <a:buFont typeface="Wingdings" pitchFamily="2" charset="2"/>
              <a:buChar char=""/>
            </a:pPr>
            <a:r>
              <a:rPr lang="en-US" sz="2000" dirty="0" err="1" smtClean="0">
                <a:solidFill>
                  <a:schemeClr val="tx1"/>
                </a:solidFill>
                <a:latin typeface="+mj-lt"/>
              </a:rPr>
              <a:t>Hadoop</a:t>
            </a:r>
            <a:r>
              <a:rPr lang="en-US" sz="2000" dirty="0" smtClean="0">
                <a:solidFill>
                  <a:schemeClr val="tx1"/>
                </a:solidFill>
                <a:latin typeface="+mj-lt"/>
              </a:rPr>
              <a:t> REST clients pending…</a:t>
            </a:r>
            <a:endParaRPr lang="en-US" sz="2000" spc="0" dirty="0">
              <a:solidFill>
                <a:schemeClr val="tx1"/>
              </a:solidFill>
              <a:latin typeface="+mj-lt"/>
            </a:endParaRPr>
          </a:p>
          <a:p>
            <a:pPr marL="460393" indent="-457219">
              <a:lnSpc>
                <a:spcPct val="100000"/>
              </a:lnSpc>
              <a:buClr>
                <a:srgbClr val="0070C0"/>
              </a:buClr>
              <a:buFont typeface="Wingdings" pitchFamily="2" charset="2"/>
              <a:buChar char=""/>
            </a:pPr>
            <a:endParaRPr lang="en-US" sz="2800" spc="0" dirty="0">
              <a:solidFill>
                <a:srgbClr val="505050">
                  <a:alpha val="99000"/>
                </a:srgbClr>
              </a:solidFill>
              <a:latin typeface="+mj-lt"/>
            </a:endParaRPr>
          </a:p>
        </p:txBody>
      </p:sp>
      <p:grpSp>
        <p:nvGrpSpPr>
          <p:cNvPr id="12" name="Group 11"/>
          <p:cNvGrpSpPr/>
          <p:nvPr/>
        </p:nvGrpSpPr>
        <p:grpSpPr>
          <a:xfrm>
            <a:off x="1611240" y="1455873"/>
            <a:ext cx="1545498" cy="1484411"/>
            <a:chOff x="2992889" y="2692245"/>
            <a:chExt cx="2185744" cy="2042935"/>
          </a:xfrm>
          <a:solidFill>
            <a:schemeClr val="tx1"/>
          </a:solidFill>
        </p:grpSpPr>
        <p:sp>
          <p:nvSpPr>
            <p:cNvPr id="13" name="Rectangle 12"/>
            <p:cNvSpPr/>
            <p:nvPr/>
          </p:nvSpPr>
          <p:spPr bwMode="auto">
            <a:xfrm>
              <a:off x="2992889" y="2692245"/>
              <a:ext cx="2185744" cy="20429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3" tIns="45711" rIns="91423" bIns="91440" numCol="1" rtlCol="0" anchor="b" anchorCtr="0" compatLnSpc="1">
              <a:prstTxWarp prst="textNoShape">
                <a:avLst/>
              </a:prstTxWarp>
            </a:bodyPr>
            <a:lstStyle/>
            <a:p>
              <a:pPr algn="ctr" defTabSz="913924" fontAlgn="base">
                <a:spcBef>
                  <a:spcPct val="0"/>
                </a:spcBef>
                <a:spcAft>
                  <a:spcPct val="0"/>
                </a:spcAft>
              </a:pPr>
              <a:r>
                <a:rPr lang="en-US" sz="3200" dirty="0">
                  <a:solidFill>
                    <a:srgbClr val="0070C0"/>
                  </a:solidFill>
                </a:rPr>
                <a:t>open</a:t>
              </a:r>
            </a:p>
          </p:txBody>
        </p:sp>
        <p:pic>
          <p:nvPicPr>
            <p:cNvPr id="14" name="Picture 13"/>
            <p:cNvPicPr>
              <a:picLocks noChangeAspect="1"/>
            </p:cNvPicPr>
            <p:nvPr/>
          </p:nvPicPr>
          <p:blipFill>
            <a:blip r:embed="rId5" cstate="print">
              <a:duotone>
                <a:prstClr val="black"/>
                <a:srgbClr val="0070C0">
                  <a:tint val="45000"/>
                  <a:satMod val="400000"/>
                </a:srgbClr>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6">
                      <a14:imgEffect>
                        <a14:brightnessContrast bright="2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73579" y="3253697"/>
              <a:ext cx="948906" cy="687139"/>
            </a:xfrm>
            <a:prstGeom prst="rect">
              <a:avLst/>
            </a:prstGeom>
            <a:grpFill/>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848845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wipe dir="r"/>
      </p:transition>
    </mc:Choice>
    <mc:Fallback>
      <p:transition spd="med">
        <p:wipe dir="r"/>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thinkcellActiveDocDoNotDelete"/>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thinkcellActiveDocDoNotDelete"/>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2rvsUVVdKUyEW_QY2eqXLw"/>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FOJq0gcdSUap4M2wktJIDA"/>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thinkcellActiveDocDoNotDelete"/>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2rvsUVVdKUyEW_QY2eqXLw"/>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FOJq0gcdSUap4M2wktJIDA"/>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2rvsUVVdKUyEW_QY2eqXLw"/>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FOJq0gcdSUap4M2wktJIDA"/>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thinkcellActiveDocDoNotDelete"/>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2rvsUVVdKUyEW_QY2eqXLw"/>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FOJq0gcdSUap4M2wktJIDA"/>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thinkcellActiveDocDoNotDelete"/>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2rvsUVVdKUyEW_QY2eqXLw"/>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FOJq0gcdSUap4M2wktJIDA"/>
</p:tagLst>
</file>

<file path=ppt/theme/_rels/theme2.xml.rels><?xml version="1.0" encoding="UTF-8" standalone="yes"?>
<Relationships xmlns="http://schemas.openxmlformats.org/package/2006/relationships"><Relationship Id="rId1" Type="http://schemas.openxmlformats.org/officeDocument/2006/relationships/image" Target="../media/image6.png"/></Relationships>
</file>

<file path=ppt/theme/_rels/theme3.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s>
</file>

<file path=ppt/theme/theme1.xml><?xml version="1.0" encoding="utf-8"?>
<a:theme xmlns:a="http://schemas.openxmlformats.org/drawingml/2006/main" name="WindowsServer_Launch_16x9">
  <a:themeElements>
    <a:clrScheme name="TT Black">
      <a:dk1>
        <a:srgbClr val="000000"/>
      </a:dk1>
      <a:lt1>
        <a:srgbClr val="FFFFFF"/>
      </a:lt1>
      <a:dk2>
        <a:srgbClr val="292929"/>
      </a:dk2>
      <a:lt2>
        <a:srgbClr val="61DDFF"/>
      </a:lt2>
      <a:accent1>
        <a:srgbClr val="00BCF2"/>
      </a:accent1>
      <a:accent2>
        <a:srgbClr val="7FBA00"/>
      </a:accent2>
      <a:accent3>
        <a:srgbClr val="FF8C00"/>
      </a:accent3>
      <a:accent4>
        <a:srgbClr val="B4009E"/>
      </a:accent4>
      <a:accent5>
        <a:srgbClr val="0072C6"/>
      </a:accent5>
      <a:accent6>
        <a:srgbClr val="FFB900"/>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MS1444_Windows Azure Template 16x9_r08a">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ppt/theme/theme3.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a="http://schemas.openxmlformats.org/drawingml/2006/main" xmlns="" name="Integral" id="{3577F8C9-A904-41D8-97D2-FD898F53F20E}" vid="{CAA41473-79F5-4183-86A0-C39519EEB8DC}"/>
    </a:ext>
  </a:extLst>
</a:theme>
</file>

<file path=ppt/theme/theme4.xml><?xml version="1.0" encoding="utf-8"?>
<a:theme xmlns:a="http://schemas.openxmlformats.org/drawingml/2006/main" name="1_WindowsServer_Launch_16x9">
  <a:themeElements>
    <a:clrScheme name="TT Black">
      <a:dk1>
        <a:srgbClr val="000000"/>
      </a:dk1>
      <a:lt1>
        <a:srgbClr val="FFFFFF"/>
      </a:lt1>
      <a:dk2>
        <a:srgbClr val="292929"/>
      </a:dk2>
      <a:lt2>
        <a:srgbClr val="61DDFF"/>
      </a:lt2>
      <a:accent1>
        <a:srgbClr val="00BCF2"/>
      </a:accent1>
      <a:accent2>
        <a:srgbClr val="7FBA00"/>
      </a:accent2>
      <a:accent3>
        <a:srgbClr val="FF8C00"/>
      </a:accent3>
      <a:accent4>
        <a:srgbClr val="B4009E"/>
      </a:accent4>
      <a:accent5>
        <a:srgbClr val="0072C6"/>
      </a:accent5>
      <a:accent6>
        <a:srgbClr val="FFB900"/>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B62C477A524C499CCF3517C61796E1" ma:contentTypeVersion="0" ma:contentTypeDescription="Create a new document." ma:contentTypeScope="" ma:versionID="bcd8cd8527717febabc19e871dba66c4">
  <xsd:schema xmlns:xsd="http://www.w3.org/2001/XMLSchema" xmlns:xs="http://www.w3.org/2001/XMLSchema" xmlns:p="http://schemas.microsoft.com/office/2006/metadata/properties" targetNamespace="http://schemas.microsoft.com/office/2006/metadata/properties" ma:root="true" ma:fieldsID="a4fd1fe9684d229e9c462d8d508d237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7739AE-6D77-4C74-886B-9A3F42737BE6}">
  <ds:schemaRefs>
    <ds:schemaRef ds:uri="http://schemas.microsoft.com/sharepoint/v3/contenttype/forms"/>
  </ds:schemaRefs>
</ds:datastoreItem>
</file>

<file path=customXml/itemProps2.xml><?xml version="1.0" encoding="utf-8"?>
<ds:datastoreItem xmlns:ds="http://schemas.openxmlformats.org/officeDocument/2006/customXml" ds:itemID="{07A647A9-ED87-4689-999B-0A2BEE14FEF3}">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C528A60B-B3CE-449C-896D-CBA36B4F1D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5806</TotalTime>
  <Words>366</Words>
  <Application>Microsoft Macintosh PowerPoint</Application>
  <PresentationFormat>Custom</PresentationFormat>
  <Paragraphs>117</Paragraphs>
  <Slides>10</Slides>
  <Notes>9</Notes>
  <HiddenSlides>1</HiddenSlides>
  <MMClips>0</MMClips>
  <ScaleCrop>false</ScaleCrop>
  <HeadingPairs>
    <vt:vector size="6" baseType="variant">
      <vt:variant>
        <vt:lpstr>Design Template</vt:lpstr>
      </vt:variant>
      <vt:variant>
        <vt:i4>4</vt:i4>
      </vt:variant>
      <vt:variant>
        <vt:lpstr>Embedded OLE Servers</vt:lpstr>
      </vt:variant>
      <vt:variant>
        <vt:i4>1</vt:i4>
      </vt:variant>
      <vt:variant>
        <vt:lpstr>Slide Titles</vt:lpstr>
      </vt:variant>
      <vt:variant>
        <vt:i4>10</vt:i4>
      </vt:variant>
    </vt:vector>
  </HeadingPairs>
  <TitlesOfParts>
    <vt:vector size="15" baseType="lpstr">
      <vt:lpstr>WindowsServer_Launch_16x9</vt:lpstr>
      <vt:lpstr>MS1444_Windows Azure Template 16x9_r08a</vt:lpstr>
      <vt:lpstr>Integral</vt:lpstr>
      <vt:lpstr>1_WindowsServer_Launch_16x9</vt:lpstr>
      <vt:lpstr>think-cell Slide</vt:lpstr>
      <vt:lpstr>Building Tools for the Hadoop Developer</vt:lpstr>
      <vt:lpstr>Slide 2</vt:lpstr>
      <vt:lpstr>Making Hadoop easy to provision, secure, manage and use</vt:lpstr>
      <vt:lpstr>Building Developer Tools</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Winkler</dc:creator>
  <cp:lastModifiedBy>Sophia DeMartini</cp:lastModifiedBy>
  <cp:revision>71</cp:revision>
  <dcterms:created xsi:type="dcterms:W3CDTF">2013-02-28T16:05:14Z</dcterms:created>
  <dcterms:modified xsi:type="dcterms:W3CDTF">2013-02-28T16:05:30Z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0x01010019B62C477A524C499CCF3517C61796E1</vt:lpwstr>
  </property>
  <property fmtid="{D5CDD505-2E9C-101B-9397-08002B2CF9AE}" pid="3" name="IsMyDocuments">
    <vt:bool>true</vt:bool>
  </property>
</Properties>
</file>